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12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4" name="Triângulo isósceles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ítulo 7"/>
          <p:cNvSpPr>
            <a:spLocks noGrp="1"/>
          </p:cNvSpPr>
          <p:nvPr>
            <p:ph type="ctrTitle"/>
          </p:nvPr>
        </p:nvSpPr>
        <p:spPr>
          <a:xfrm>
            <a:off x="540544" y="776288"/>
            <a:ext cx="8062912" cy="1470025"/>
          </a:xfrm>
        </p:spPr>
        <p:txBody>
          <a:bodyPr anchor="b"/>
          <a:lstStyle>
            <a:lvl1pPr algn="r">
              <a:defRPr sz="4400"/>
            </a:lvl1pPr>
          </a:lstStyle>
          <a:p>
            <a:r>
              <a:rPr lang="pt-PT" smtClean="0"/>
              <a:t>Clique para editar o estilo</a:t>
            </a:r>
            <a:endParaRPr lang="en-US"/>
          </a:p>
        </p:txBody>
      </p:sp>
      <p:sp>
        <p:nvSpPr>
          <p:cNvPr id="9" name="Subtítulo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pt-PT" smtClean="0"/>
              <a:t>Faça clique para editar o estilo</a:t>
            </a:r>
            <a:endParaRPr lang="en-US"/>
          </a:p>
        </p:txBody>
      </p:sp>
      <p:sp>
        <p:nvSpPr>
          <p:cNvPr id="5" name="Marcador de Posição da Data 27"/>
          <p:cNvSpPr>
            <a:spLocks noGrp="1"/>
          </p:cNvSpPr>
          <p:nvPr>
            <p:ph type="dt" sz="half" idx="10"/>
          </p:nvPr>
        </p:nvSpPr>
        <p:spPr>
          <a:xfrm>
            <a:off x="1371600" y="6011863"/>
            <a:ext cx="5791200" cy="365125"/>
          </a:xfrm>
        </p:spPr>
        <p:txBody>
          <a:bodyPr tIns="0" bIns="0" anchor="t"/>
          <a:lstStyle>
            <a:lvl1pPr algn="r">
              <a:defRPr sz="1000"/>
            </a:lvl1pPr>
          </a:lstStyle>
          <a:p>
            <a:pPr>
              <a:defRPr/>
            </a:pPr>
            <a:fld id="{48C35598-E36F-43D1-8FDD-B62A4F48A338}" type="datetimeFigureOut">
              <a:rPr lang="pt-PT"/>
              <a:pPr>
                <a:defRPr/>
              </a:pPr>
              <a:t>11-11-2009</a:t>
            </a:fld>
            <a:endParaRPr lang="pt-PT"/>
          </a:p>
        </p:txBody>
      </p:sp>
      <p:sp>
        <p:nvSpPr>
          <p:cNvPr id="6" name="Marcador de Posição do Rodapé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pt-PT"/>
          </a:p>
        </p:txBody>
      </p:sp>
      <p:sp>
        <p:nvSpPr>
          <p:cNvPr id="7" name="Marcador de Posição do Número do Diapositivo 28"/>
          <p:cNvSpPr>
            <a:spLocks noGrp="1"/>
          </p:cNvSpPr>
          <p:nvPr>
            <p:ph type="sldNum" sz="quarter" idx="12"/>
          </p:nvPr>
        </p:nvSpPr>
        <p:spPr>
          <a:xfrm>
            <a:off x="8391525" y="5753100"/>
            <a:ext cx="503238" cy="365125"/>
          </a:xfrm>
        </p:spPr>
        <p:txBody>
          <a:bodyPr anchor="ctr"/>
          <a:lstStyle>
            <a:lvl1pPr algn="ctr">
              <a:defRPr sz="1300">
                <a:solidFill>
                  <a:srgbClr val="FFFFFF"/>
                </a:solidFill>
              </a:defRPr>
            </a:lvl1pPr>
          </a:lstStyle>
          <a:p>
            <a:pPr>
              <a:defRPr/>
            </a:pPr>
            <a:fld id="{AD54566B-E763-4C71-A1FA-266CA6B1274B}" type="slidenum">
              <a:rPr lang="pt-PT"/>
              <a:pPr>
                <a:defRPr/>
              </a:pPr>
              <a:t>‹#›</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US"/>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13"/>
          <p:cNvSpPr>
            <a:spLocks noGrp="1"/>
          </p:cNvSpPr>
          <p:nvPr>
            <p:ph type="dt" sz="half" idx="10"/>
          </p:nvPr>
        </p:nvSpPr>
        <p:spPr/>
        <p:txBody>
          <a:bodyPr/>
          <a:lstStyle>
            <a:lvl1pPr>
              <a:defRPr/>
            </a:lvl1pPr>
          </a:lstStyle>
          <a:p>
            <a:pPr>
              <a:defRPr/>
            </a:pPr>
            <a:fld id="{60A76542-B318-4640-A8EF-65886D88546E}" type="datetimeFigureOut">
              <a:rPr lang="pt-PT"/>
              <a:pPr>
                <a:defRPr/>
              </a:pPr>
              <a:t>11-11-2009</a:t>
            </a:fld>
            <a:endParaRPr lang="pt-PT"/>
          </a:p>
        </p:txBody>
      </p:sp>
      <p:sp>
        <p:nvSpPr>
          <p:cNvPr id="5" name="Marcador de Posição do Rodapé 2"/>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22"/>
          <p:cNvSpPr>
            <a:spLocks noGrp="1"/>
          </p:cNvSpPr>
          <p:nvPr>
            <p:ph type="sldNum" sz="quarter" idx="12"/>
          </p:nvPr>
        </p:nvSpPr>
        <p:spPr/>
        <p:txBody>
          <a:bodyPr/>
          <a:lstStyle>
            <a:lvl1pPr>
              <a:defRPr/>
            </a:lvl1pPr>
          </a:lstStyle>
          <a:p>
            <a:pPr>
              <a:defRPr/>
            </a:pPr>
            <a:fld id="{F79237EC-1882-4A5C-98CD-F67116E5AB34}" type="slidenum">
              <a:rPr lang="pt-PT"/>
              <a:pPr>
                <a:defRPr/>
              </a:pPr>
              <a:t>‹#›</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781800" y="381000"/>
            <a:ext cx="1905000" cy="5486400"/>
          </a:xfrm>
        </p:spPr>
        <p:txBody>
          <a:bodyPr vert="eaVert"/>
          <a:lstStyle/>
          <a:p>
            <a:r>
              <a:rPr lang="pt-PT" smtClean="0"/>
              <a:t>Clique para editar o estilo</a:t>
            </a:r>
            <a:endParaRPr lang="en-US"/>
          </a:p>
        </p:txBody>
      </p:sp>
      <p:sp>
        <p:nvSpPr>
          <p:cNvPr id="3" name="Marcador de Posição de Texto Vertical 2"/>
          <p:cNvSpPr>
            <a:spLocks noGrp="1"/>
          </p:cNvSpPr>
          <p:nvPr>
            <p:ph type="body" orient="vert" idx="1"/>
          </p:nvPr>
        </p:nvSpPr>
        <p:spPr>
          <a:xfrm>
            <a:off x="457200" y="381000"/>
            <a:ext cx="6248400" cy="54864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13"/>
          <p:cNvSpPr>
            <a:spLocks noGrp="1"/>
          </p:cNvSpPr>
          <p:nvPr>
            <p:ph type="dt" sz="half" idx="10"/>
          </p:nvPr>
        </p:nvSpPr>
        <p:spPr/>
        <p:txBody>
          <a:bodyPr/>
          <a:lstStyle>
            <a:lvl1pPr>
              <a:defRPr/>
            </a:lvl1pPr>
          </a:lstStyle>
          <a:p>
            <a:pPr>
              <a:defRPr/>
            </a:pPr>
            <a:fld id="{97691951-844F-4774-A550-39D54D1DBAFF}" type="datetimeFigureOut">
              <a:rPr lang="pt-PT"/>
              <a:pPr>
                <a:defRPr/>
              </a:pPr>
              <a:t>11-11-2009</a:t>
            </a:fld>
            <a:endParaRPr lang="pt-PT"/>
          </a:p>
        </p:txBody>
      </p:sp>
      <p:sp>
        <p:nvSpPr>
          <p:cNvPr id="5" name="Marcador de Posição do Rodapé 2"/>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22"/>
          <p:cNvSpPr>
            <a:spLocks noGrp="1"/>
          </p:cNvSpPr>
          <p:nvPr>
            <p:ph type="sldNum" sz="quarter" idx="12"/>
          </p:nvPr>
        </p:nvSpPr>
        <p:spPr/>
        <p:txBody>
          <a:bodyPr/>
          <a:lstStyle>
            <a:lvl1pPr>
              <a:defRPr/>
            </a:lvl1pPr>
          </a:lstStyle>
          <a:p>
            <a:pPr>
              <a:defRPr/>
            </a:pPr>
            <a:fld id="{A8A413D1-8A6E-43A4-98B3-4B2ACAAA93EA}" type="slidenum">
              <a:rPr lang="pt-PT"/>
              <a:pPr>
                <a:defRPr/>
              </a:pPr>
              <a:t>‹#›</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67494"/>
            <a:ext cx="8229600" cy="1399032"/>
          </a:xfrm>
        </p:spPr>
        <p:txBody>
          <a:bodyPr/>
          <a:lstStyle/>
          <a:p>
            <a:r>
              <a:rPr lang="pt-PT" smtClean="0"/>
              <a:t>Clique para editar o estilo</a:t>
            </a:r>
            <a:endParaRPr lang="en-US"/>
          </a:p>
        </p:txBody>
      </p:sp>
      <p:sp>
        <p:nvSpPr>
          <p:cNvPr id="3" name="Marcador de Posição de Conteúdo 2"/>
          <p:cNvSpPr>
            <a:spLocks noGrp="1"/>
          </p:cNvSpPr>
          <p:nvPr>
            <p:ph idx="1"/>
          </p:nvPr>
        </p:nvSpPr>
        <p:spPr>
          <a:xfrm>
            <a:off x="457200" y="1882808"/>
            <a:ext cx="8229600" cy="45720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3"/>
          <p:cNvSpPr>
            <a:spLocks noGrp="1"/>
          </p:cNvSpPr>
          <p:nvPr>
            <p:ph type="dt" sz="half" idx="10"/>
          </p:nvPr>
        </p:nvSpPr>
        <p:spPr>
          <a:xfrm>
            <a:off x="4791075" y="6480175"/>
            <a:ext cx="2133600" cy="301625"/>
          </a:xfrm>
        </p:spPr>
        <p:txBody>
          <a:bodyPr/>
          <a:lstStyle>
            <a:lvl1pPr>
              <a:defRPr/>
            </a:lvl1pPr>
          </a:lstStyle>
          <a:p>
            <a:pPr>
              <a:defRPr/>
            </a:pPr>
            <a:fld id="{B2F9ADF5-9603-40A7-AA3B-7D4BF72CFF20}" type="datetimeFigureOut">
              <a:rPr lang="pt-PT"/>
              <a:pPr>
                <a:defRPr/>
              </a:pPr>
              <a:t>11-11-2009</a:t>
            </a:fld>
            <a:endParaRPr lang="pt-PT"/>
          </a:p>
        </p:txBody>
      </p:sp>
      <p:sp>
        <p:nvSpPr>
          <p:cNvPr id="5" name="Marcador de Posição do Rodapé 4"/>
          <p:cNvSpPr>
            <a:spLocks noGrp="1"/>
          </p:cNvSpPr>
          <p:nvPr>
            <p:ph type="ftr" sz="quarter" idx="11"/>
          </p:nvPr>
        </p:nvSpPr>
        <p:spPr>
          <a:xfrm>
            <a:off x="457200" y="6481763"/>
            <a:ext cx="4259263" cy="300037"/>
          </a:xfrm>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B18EDD3A-6343-4868-9DF7-8F9C284F2E1D}" type="slidenum">
              <a:rPr lang="pt-PT"/>
              <a:pPr>
                <a:defRPr/>
              </a:pPr>
              <a:t>‹#›</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cção">
    <p:bg>
      <p:bgRef idx="1002">
        <a:schemeClr val="bg1"/>
      </p:bgRef>
    </p:bg>
    <p:spTree>
      <p:nvGrpSpPr>
        <p:cNvPr id="1" name=""/>
        <p:cNvGrpSpPr/>
        <p:nvPr/>
      </p:nvGrpSpPr>
      <p:grpSpPr>
        <a:xfrm>
          <a:off x="0" y="0"/>
          <a:ext cx="0" cy="0"/>
          <a:chOff x="0" y="0"/>
          <a:chExt cx="0" cy="0"/>
        </a:xfrm>
      </p:grpSpPr>
      <p:sp>
        <p:nvSpPr>
          <p:cNvPr id="4" name="Triângulo rectângulo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riângulo isósceles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Conexão recta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Conexão recta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p:nvPr>
        </p:nvSpPr>
        <p:spPr>
          <a:xfrm>
            <a:off x="381000" y="271464"/>
            <a:ext cx="7239000" cy="1362075"/>
          </a:xfrm>
        </p:spPr>
        <p:txBody>
          <a:bodyPr/>
          <a:lstStyle>
            <a:lvl1pPr marL="0" algn="l">
              <a:buNone/>
              <a:defRPr sz="3600" b="1" cap="none" baseline="0"/>
            </a:lvl1pPr>
          </a:lstStyle>
          <a:p>
            <a:r>
              <a:rPr lang="pt-PT" smtClean="0"/>
              <a:t>Clique para editar o estilo</a:t>
            </a:r>
            <a:endParaRPr lang="en-US"/>
          </a:p>
        </p:txBody>
      </p:sp>
      <p:sp>
        <p:nvSpPr>
          <p:cNvPr id="3" name="Marcador de Posição do Texto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pt-PT" smtClean="0"/>
              <a:t>Clique para editar os estilos</a:t>
            </a:r>
          </a:p>
        </p:txBody>
      </p:sp>
      <p:sp>
        <p:nvSpPr>
          <p:cNvPr id="8" name="Marcador de Posição da Data 3"/>
          <p:cNvSpPr>
            <a:spLocks noGrp="1"/>
          </p:cNvSpPr>
          <p:nvPr>
            <p:ph type="dt" sz="half" idx="10"/>
          </p:nvPr>
        </p:nvSpPr>
        <p:spPr>
          <a:xfrm>
            <a:off x="6956425" y="6477000"/>
            <a:ext cx="2133600" cy="304800"/>
          </a:xfrm>
        </p:spPr>
        <p:txBody>
          <a:bodyPr/>
          <a:lstStyle>
            <a:lvl1pPr>
              <a:defRPr/>
            </a:lvl1pPr>
          </a:lstStyle>
          <a:p>
            <a:pPr>
              <a:defRPr/>
            </a:pPr>
            <a:fld id="{924E1474-99BD-4DB7-8E61-9AEB381E7109}" type="datetimeFigureOut">
              <a:rPr lang="pt-PT"/>
              <a:pPr>
                <a:defRPr/>
              </a:pPr>
              <a:t>11-11-2009</a:t>
            </a:fld>
            <a:endParaRPr lang="pt-PT"/>
          </a:p>
        </p:txBody>
      </p:sp>
      <p:sp>
        <p:nvSpPr>
          <p:cNvPr id="9" name="Marcador de Posição do Rodapé 4"/>
          <p:cNvSpPr>
            <a:spLocks noGrp="1"/>
          </p:cNvSpPr>
          <p:nvPr>
            <p:ph type="ftr" sz="quarter" idx="11"/>
          </p:nvPr>
        </p:nvSpPr>
        <p:spPr>
          <a:xfrm>
            <a:off x="2619375" y="6481763"/>
            <a:ext cx="4260850" cy="300037"/>
          </a:xfrm>
        </p:spPr>
        <p:txBody>
          <a:bodyPr/>
          <a:lstStyle>
            <a:lvl1pPr>
              <a:defRPr/>
            </a:lvl1pPr>
          </a:lstStyle>
          <a:p>
            <a:pPr>
              <a:defRPr/>
            </a:pPr>
            <a:endParaRPr lang="pt-PT"/>
          </a:p>
        </p:txBody>
      </p:sp>
      <p:sp>
        <p:nvSpPr>
          <p:cNvPr id="10" name="Marcador de Posição do Número do Diapositivo 5"/>
          <p:cNvSpPr>
            <a:spLocks noGrp="1"/>
          </p:cNvSpPr>
          <p:nvPr>
            <p:ph type="sldNum" sz="quarter" idx="12"/>
          </p:nvPr>
        </p:nvSpPr>
        <p:spPr>
          <a:xfrm>
            <a:off x="8450263" y="809625"/>
            <a:ext cx="503237" cy="300038"/>
          </a:xfrm>
        </p:spPr>
        <p:txBody>
          <a:bodyPr/>
          <a:lstStyle>
            <a:lvl1pPr>
              <a:defRPr/>
            </a:lvl1pPr>
          </a:lstStyle>
          <a:p>
            <a:pPr>
              <a:defRPr/>
            </a:pPr>
            <a:fld id="{D9F86C51-255E-478C-84CA-DFBA3DCC81AE}" type="slidenum">
              <a:rPr lang="pt-PT"/>
              <a:pPr>
                <a:defRPr/>
              </a:pPr>
              <a:t>‹#›</a:t>
            </a:fld>
            <a:endParaRPr lang="pt-P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marL="0" algn="l">
              <a:defRPr/>
            </a:lvl1pPr>
          </a:lstStyle>
          <a:p>
            <a:r>
              <a:rPr lang="pt-PT" smtClean="0"/>
              <a:t>Clique para editar o estilo</a:t>
            </a:r>
            <a:endParaRPr lang="en-US"/>
          </a:p>
        </p:txBody>
      </p:sp>
      <p:sp>
        <p:nvSpPr>
          <p:cNvPr id="3" name="Marcador de Posição de Conteúdo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e Conteúdo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5" name="Marcador de Posição da Data 13"/>
          <p:cNvSpPr>
            <a:spLocks noGrp="1"/>
          </p:cNvSpPr>
          <p:nvPr>
            <p:ph type="dt" sz="half" idx="10"/>
          </p:nvPr>
        </p:nvSpPr>
        <p:spPr/>
        <p:txBody>
          <a:bodyPr/>
          <a:lstStyle>
            <a:lvl1pPr>
              <a:defRPr/>
            </a:lvl1pPr>
          </a:lstStyle>
          <a:p>
            <a:pPr>
              <a:defRPr/>
            </a:pPr>
            <a:fld id="{1997BF45-7BD5-4675-9F16-8D3F0D25588F}" type="datetimeFigureOut">
              <a:rPr lang="pt-PT"/>
              <a:pPr>
                <a:defRPr/>
              </a:pPr>
              <a:t>11-11-2009</a:t>
            </a:fld>
            <a:endParaRPr lang="pt-PT"/>
          </a:p>
        </p:txBody>
      </p:sp>
      <p:sp>
        <p:nvSpPr>
          <p:cNvPr id="6" name="Marcador de Posição do Rodapé 2"/>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22"/>
          <p:cNvSpPr>
            <a:spLocks noGrp="1"/>
          </p:cNvSpPr>
          <p:nvPr>
            <p:ph type="sldNum" sz="quarter" idx="12"/>
          </p:nvPr>
        </p:nvSpPr>
        <p:spPr/>
        <p:txBody>
          <a:bodyPr/>
          <a:lstStyle>
            <a:lvl1pPr>
              <a:defRPr/>
            </a:lvl1pPr>
          </a:lstStyle>
          <a:p>
            <a:pPr>
              <a:defRPr/>
            </a:pPr>
            <a:fld id="{98E4D802-1E05-4295-A19F-581C5D2DF91D}" type="slidenum">
              <a:rPr lang="pt-PT"/>
              <a:pPr>
                <a:defRPr/>
              </a:pPr>
              <a:t>‹#›</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pt-PT" smtClean="0"/>
              <a:t>Clique para editar o estilo</a:t>
            </a:r>
            <a:endParaRPr lang="en-US"/>
          </a:p>
        </p:txBody>
      </p:sp>
      <p:sp>
        <p:nvSpPr>
          <p:cNvPr id="3" name="Marcador de Posição do Texto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pt-PT" smtClean="0"/>
              <a:t>Clique para editar os estilos</a:t>
            </a:r>
          </a:p>
        </p:txBody>
      </p:sp>
      <p:sp>
        <p:nvSpPr>
          <p:cNvPr id="4" name="Marcador de Posição do Texto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pt-PT" smtClean="0"/>
              <a:t>Clique para editar os estilos</a:t>
            </a:r>
          </a:p>
        </p:txBody>
      </p:sp>
      <p:sp>
        <p:nvSpPr>
          <p:cNvPr id="5" name="Marcador de Posição de Conteúdo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6" name="Marcador de Posição de Conteúdo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7" name="Marcador de Posição da Data 6"/>
          <p:cNvSpPr>
            <a:spLocks noGrp="1"/>
          </p:cNvSpPr>
          <p:nvPr>
            <p:ph type="dt" sz="half" idx="10"/>
          </p:nvPr>
        </p:nvSpPr>
        <p:spPr>
          <a:xfrm>
            <a:off x="4791075" y="6481763"/>
            <a:ext cx="2130425" cy="301625"/>
          </a:xfrm>
        </p:spPr>
        <p:txBody>
          <a:bodyPr/>
          <a:lstStyle>
            <a:lvl1pPr>
              <a:defRPr/>
            </a:lvl1pPr>
          </a:lstStyle>
          <a:p>
            <a:pPr>
              <a:defRPr/>
            </a:pPr>
            <a:fld id="{DB31A745-E563-45BE-B6D0-FD5C31D0966C}" type="datetimeFigureOut">
              <a:rPr lang="pt-PT"/>
              <a:pPr>
                <a:defRPr/>
              </a:pPr>
              <a:t>11-11-2009</a:t>
            </a:fld>
            <a:endParaRPr lang="pt-PT"/>
          </a:p>
        </p:txBody>
      </p:sp>
      <p:sp>
        <p:nvSpPr>
          <p:cNvPr id="8" name="Marcador de Posição do Rodapé 7"/>
          <p:cNvSpPr>
            <a:spLocks noGrp="1"/>
          </p:cNvSpPr>
          <p:nvPr>
            <p:ph type="ftr" sz="quarter" idx="11"/>
          </p:nvPr>
        </p:nvSpPr>
        <p:spPr>
          <a:xfrm>
            <a:off x="457200" y="6481763"/>
            <a:ext cx="4260850" cy="301625"/>
          </a:xfrm>
        </p:spPr>
        <p:txBody>
          <a:bodyPr/>
          <a:lstStyle>
            <a:lvl1pPr>
              <a:defRPr/>
            </a:lvl1pPr>
          </a:lstStyle>
          <a:p>
            <a:pPr>
              <a:defRPr/>
            </a:pPr>
            <a:endParaRPr lang="pt-PT"/>
          </a:p>
        </p:txBody>
      </p:sp>
      <p:sp>
        <p:nvSpPr>
          <p:cNvPr id="9" name="Marcador de Posição do Número do Diapositivo 8"/>
          <p:cNvSpPr>
            <a:spLocks noGrp="1"/>
          </p:cNvSpPr>
          <p:nvPr>
            <p:ph type="sldNum" sz="quarter" idx="12"/>
          </p:nvPr>
        </p:nvSpPr>
        <p:spPr>
          <a:xfrm>
            <a:off x="7589838" y="6483350"/>
            <a:ext cx="503237" cy="301625"/>
          </a:xfrm>
        </p:spPr>
        <p:txBody>
          <a:bodyPr/>
          <a:lstStyle>
            <a:lvl1pPr algn="ctr">
              <a:defRPr/>
            </a:lvl1pPr>
          </a:lstStyle>
          <a:p>
            <a:pPr>
              <a:defRPr/>
            </a:pPr>
            <a:fld id="{9B2E8EE7-43F7-47B3-BEA1-D2BCFC3BFC00}" type="slidenum">
              <a:rPr lang="pt-PT"/>
              <a:pPr>
                <a:defRPr/>
              </a:pPr>
              <a:t>‹#›</a:t>
            </a:fld>
            <a:endParaRPr lang="pt-PT"/>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a:lvl1pPr>
          </a:lstStyle>
          <a:p>
            <a:r>
              <a:rPr lang="pt-PT" smtClean="0"/>
              <a:t>Clique para editar o estilo</a:t>
            </a:r>
            <a:endParaRPr lang="en-US"/>
          </a:p>
        </p:txBody>
      </p:sp>
      <p:sp>
        <p:nvSpPr>
          <p:cNvPr id="3" name="Marcador de Posição da Data 13"/>
          <p:cNvSpPr>
            <a:spLocks noGrp="1"/>
          </p:cNvSpPr>
          <p:nvPr>
            <p:ph type="dt" sz="half" idx="10"/>
          </p:nvPr>
        </p:nvSpPr>
        <p:spPr/>
        <p:txBody>
          <a:bodyPr/>
          <a:lstStyle>
            <a:lvl1pPr>
              <a:defRPr/>
            </a:lvl1pPr>
          </a:lstStyle>
          <a:p>
            <a:pPr>
              <a:defRPr/>
            </a:pPr>
            <a:fld id="{7A9A699C-EFCF-4E64-8CBF-90C5AFA19E48}" type="datetimeFigureOut">
              <a:rPr lang="pt-PT"/>
              <a:pPr>
                <a:defRPr/>
              </a:pPr>
              <a:t>11-11-2009</a:t>
            </a:fld>
            <a:endParaRPr lang="pt-PT"/>
          </a:p>
        </p:txBody>
      </p:sp>
      <p:sp>
        <p:nvSpPr>
          <p:cNvPr id="4" name="Marcador de Posição do Rodapé 2"/>
          <p:cNvSpPr>
            <a:spLocks noGrp="1"/>
          </p:cNvSpPr>
          <p:nvPr>
            <p:ph type="ftr" sz="quarter" idx="11"/>
          </p:nvPr>
        </p:nvSpPr>
        <p:spPr/>
        <p:txBody>
          <a:bodyPr/>
          <a:lstStyle>
            <a:lvl1pPr>
              <a:defRPr/>
            </a:lvl1pPr>
          </a:lstStyle>
          <a:p>
            <a:pPr>
              <a:defRPr/>
            </a:pPr>
            <a:endParaRPr lang="pt-PT"/>
          </a:p>
        </p:txBody>
      </p:sp>
      <p:sp>
        <p:nvSpPr>
          <p:cNvPr id="5" name="Marcador de Posição do Número do Diapositivo 22"/>
          <p:cNvSpPr>
            <a:spLocks noGrp="1"/>
          </p:cNvSpPr>
          <p:nvPr>
            <p:ph type="sldNum" sz="quarter" idx="12"/>
          </p:nvPr>
        </p:nvSpPr>
        <p:spPr/>
        <p:txBody>
          <a:bodyPr/>
          <a:lstStyle>
            <a:lvl1pPr>
              <a:defRPr/>
            </a:lvl1pPr>
          </a:lstStyle>
          <a:p>
            <a:pPr>
              <a:defRPr/>
            </a:pPr>
            <a:fld id="{080D62EB-0EDE-4813-BA43-C4AF70840DAC}" type="slidenum">
              <a:rPr lang="pt-PT"/>
              <a:pPr>
                <a:defRPr/>
              </a:pPr>
              <a:t>‹#›</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3"/>
          <p:cNvSpPr>
            <a:spLocks noGrp="1"/>
          </p:cNvSpPr>
          <p:nvPr>
            <p:ph type="dt" sz="half" idx="10"/>
          </p:nvPr>
        </p:nvSpPr>
        <p:spPr/>
        <p:txBody>
          <a:bodyPr/>
          <a:lstStyle>
            <a:lvl1pPr>
              <a:defRPr/>
            </a:lvl1pPr>
          </a:lstStyle>
          <a:p>
            <a:pPr>
              <a:defRPr/>
            </a:pPr>
            <a:fld id="{50DD95C0-6F32-48C1-AEC8-044F16A4E83B}" type="datetimeFigureOut">
              <a:rPr lang="pt-PT"/>
              <a:pPr>
                <a:defRPr/>
              </a:pPr>
              <a:t>11-11-2009</a:t>
            </a:fld>
            <a:endParaRPr lang="pt-PT"/>
          </a:p>
        </p:txBody>
      </p:sp>
      <p:sp>
        <p:nvSpPr>
          <p:cNvPr id="3" name="Marcador de Posição do Rodapé 2"/>
          <p:cNvSpPr>
            <a:spLocks noGrp="1"/>
          </p:cNvSpPr>
          <p:nvPr>
            <p:ph type="ftr" sz="quarter" idx="11"/>
          </p:nvPr>
        </p:nvSpPr>
        <p:spPr/>
        <p:txBody>
          <a:bodyPr/>
          <a:lstStyle>
            <a:lvl1pPr>
              <a:defRPr/>
            </a:lvl1pPr>
          </a:lstStyle>
          <a:p>
            <a:pPr>
              <a:defRPr/>
            </a:pPr>
            <a:endParaRPr lang="pt-PT"/>
          </a:p>
        </p:txBody>
      </p:sp>
      <p:sp>
        <p:nvSpPr>
          <p:cNvPr id="4" name="Marcador de Posição do Número do Diapositivo 22"/>
          <p:cNvSpPr>
            <a:spLocks noGrp="1"/>
          </p:cNvSpPr>
          <p:nvPr>
            <p:ph type="sldNum" sz="quarter" idx="12"/>
          </p:nvPr>
        </p:nvSpPr>
        <p:spPr/>
        <p:txBody>
          <a:bodyPr/>
          <a:lstStyle>
            <a:lvl1pPr>
              <a:defRPr/>
            </a:lvl1pPr>
          </a:lstStyle>
          <a:p>
            <a:pPr>
              <a:defRPr/>
            </a:pPr>
            <a:fld id="{45CC7027-86B4-4CDF-AEB2-D7EA0DEE0DFE}" type="slidenum">
              <a:rPr lang="pt-PT"/>
              <a:pPr>
                <a:defRPr/>
              </a:pPr>
              <a:t>‹#›</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pt-PT" smtClean="0"/>
              <a:t>Clique para editar o estilo</a:t>
            </a:r>
            <a:endParaRPr lang="en-US"/>
          </a:p>
        </p:txBody>
      </p:sp>
      <p:sp>
        <p:nvSpPr>
          <p:cNvPr id="3" name="Marcador de Posição do Texto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pt-PT" smtClean="0"/>
              <a:t>Clique para editar os estilos</a:t>
            </a:r>
          </a:p>
        </p:txBody>
      </p:sp>
      <p:sp>
        <p:nvSpPr>
          <p:cNvPr id="4" name="Marcador de Posição de Conteúdo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5" name="Marcador de Posição da Data 4"/>
          <p:cNvSpPr>
            <a:spLocks noGrp="1"/>
          </p:cNvSpPr>
          <p:nvPr>
            <p:ph type="dt" sz="half" idx="10"/>
          </p:nvPr>
        </p:nvSpPr>
        <p:spPr>
          <a:xfrm>
            <a:off x="6278563" y="6556375"/>
            <a:ext cx="2133600" cy="301625"/>
          </a:xfrm>
        </p:spPr>
        <p:txBody>
          <a:bodyPr/>
          <a:lstStyle>
            <a:lvl1pPr>
              <a:defRPr sz="900"/>
            </a:lvl1pPr>
          </a:lstStyle>
          <a:p>
            <a:pPr>
              <a:defRPr/>
            </a:pPr>
            <a:fld id="{9931EB3E-A9DC-4B89-A3A4-19EFDA02550F}" type="datetimeFigureOut">
              <a:rPr lang="pt-PT"/>
              <a:pPr>
                <a:defRPr/>
              </a:pPr>
              <a:t>11-11-2009</a:t>
            </a:fld>
            <a:endParaRPr lang="pt-PT"/>
          </a:p>
        </p:txBody>
      </p:sp>
      <p:sp>
        <p:nvSpPr>
          <p:cNvPr id="6" name="Marcador de Posição do Rodapé 5"/>
          <p:cNvSpPr>
            <a:spLocks noGrp="1"/>
          </p:cNvSpPr>
          <p:nvPr>
            <p:ph type="ftr" sz="quarter" idx="11"/>
          </p:nvPr>
        </p:nvSpPr>
        <p:spPr>
          <a:xfrm>
            <a:off x="1135063" y="6556375"/>
            <a:ext cx="5143500" cy="301625"/>
          </a:xfrm>
        </p:spPr>
        <p:txBody>
          <a:bodyPr/>
          <a:lstStyle>
            <a:lvl1pPr>
              <a:defRPr sz="900"/>
            </a:lvl1pPr>
          </a:lstStyle>
          <a:p>
            <a:pPr>
              <a:defRPr/>
            </a:pPr>
            <a:endParaRPr lang="pt-PT"/>
          </a:p>
        </p:txBody>
      </p:sp>
      <p:sp>
        <p:nvSpPr>
          <p:cNvPr id="7" name="Marcador de Posição do Número do Diapositivo 6"/>
          <p:cNvSpPr>
            <a:spLocks noGrp="1"/>
          </p:cNvSpPr>
          <p:nvPr>
            <p:ph type="sldNum" sz="quarter" idx="12"/>
          </p:nvPr>
        </p:nvSpPr>
        <p:spPr>
          <a:xfrm>
            <a:off x="8410575" y="6556375"/>
            <a:ext cx="503238" cy="301625"/>
          </a:xfrm>
        </p:spPr>
        <p:txBody>
          <a:bodyPr/>
          <a:lstStyle>
            <a:lvl1pPr>
              <a:defRPr sz="900"/>
            </a:lvl1pPr>
          </a:lstStyle>
          <a:p>
            <a:pPr>
              <a:defRPr/>
            </a:pPr>
            <a:fld id="{CEF6BDB1-5E10-4227-A84F-3CE16A60849C}" type="slidenum">
              <a:rPr lang="pt-PT"/>
              <a:pPr>
                <a:defRPr/>
              </a:pPr>
              <a:t>‹#›</a:t>
            </a:fld>
            <a:endParaRPr lang="pt-PT"/>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2">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pt-PT" smtClean="0"/>
              <a:t>Clique para editar o estilo</a:t>
            </a:r>
            <a:endParaRPr lang="en-US"/>
          </a:p>
        </p:txBody>
      </p:sp>
      <p:sp>
        <p:nvSpPr>
          <p:cNvPr id="3" name="Marcador de Posição da Imagem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pt-PT" noProof="0" smtClean="0"/>
              <a:t>Clique no ícone para adicionar uma imagem</a:t>
            </a:r>
            <a:endParaRPr lang="en-US" noProof="0" dirty="0"/>
          </a:p>
        </p:txBody>
      </p:sp>
      <p:sp>
        <p:nvSpPr>
          <p:cNvPr id="4" name="Marcador de Posição do Texto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pt-PT" smtClean="0"/>
              <a:t>Clique para editar os estilos</a:t>
            </a:r>
          </a:p>
        </p:txBody>
      </p:sp>
      <p:sp>
        <p:nvSpPr>
          <p:cNvPr id="5" name="Marcador de Posição da Data 4"/>
          <p:cNvSpPr>
            <a:spLocks noGrp="1"/>
          </p:cNvSpPr>
          <p:nvPr>
            <p:ph type="dt" sz="half" idx="10"/>
          </p:nvPr>
        </p:nvSpPr>
        <p:spPr>
          <a:xfrm>
            <a:off x="6108700" y="6556375"/>
            <a:ext cx="2101850" cy="301625"/>
          </a:xfrm>
        </p:spPr>
        <p:txBody>
          <a:bodyPr/>
          <a:lstStyle>
            <a:lvl1pPr>
              <a:defRPr sz="900"/>
            </a:lvl1pPr>
          </a:lstStyle>
          <a:p>
            <a:pPr>
              <a:defRPr/>
            </a:pPr>
            <a:fld id="{D74FA716-001A-468A-924A-3D9F9A55F5B3}" type="datetimeFigureOut">
              <a:rPr lang="pt-PT"/>
              <a:pPr>
                <a:defRPr/>
              </a:pPr>
              <a:t>11-11-2009</a:t>
            </a:fld>
            <a:endParaRPr lang="pt-PT"/>
          </a:p>
        </p:txBody>
      </p:sp>
      <p:sp>
        <p:nvSpPr>
          <p:cNvPr id="6" name="Marcador de Posição do Rodapé 5"/>
          <p:cNvSpPr>
            <a:spLocks noGrp="1"/>
          </p:cNvSpPr>
          <p:nvPr>
            <p:ph type="ftr" sz="quarter" idx="11"/>
          </p:nvPr>
        </p:nvSpPr>
        <p:spPr>
          <a:xfrm>
            <a:off x="1169988" y="6557963"/>
            <a:ext cx="4948237" cy="301625"/>
          </a:xfrm>
        </p:spPr>
        <p:txBody>
          <a:bodyPr/>
          <a:lstStyle>
            <a:lvl1pPr>
              <a:defRPr sz="900"/>
            </a:lvl1pPr>
          </a:lstStyle>
          <a:p>
            <a:pPr>
              <a:defRPr/>
            </a:pPr>
            <a:endParaRPr lang="pt-PT"/>
          </a:p>
        </p:txBody>
      </p:sp>
      <p:sp>
        <p:nvSpPr>
          <p:cNvPr id="7" name="Marcador de Posição do Número do Diapositivo 6"/>
          <p:cNvSpPr>
            <a:spLocks noGrp="1"/>
          </p:cNvSpPr>
          <p:nvPr>
            <p:ph type="sldNum" sz="quarter" idx="12"/>
          </p:nvPr>
        </p:nvSpPr>
        <p:spPr>
          <a:xfrm>
            <a:off x="8216900" y="6556375"/>
            <a:ext cx="366713" cy="301625"/>
          </a:xfrm>
        </p:spPr>
        <p:txBody>
          <a:bodyPr/>
          <a:lstStyle>
            <a:lvl1pPr algn="ctr">
              <a:defRPr sz="900"/>
            </a:lvl1pPr>
          </a:lstStyle>
          <a:p>
            <a:pPr>
              <a:defRPr/>
            </a:pPr>
            <a:fld id="{18A29EC6-FD1E-4BF5-B757-B1D7048BB7DC}" type="slidenum">
              <a:rPr lang="pt-PT"/>
              <a:pPr>
                <a:defRPr/>
              </a:pPr>
              <a:t>‹#›</a:t>
            </a:fld>
            <a:endParaRPr lang="pt-PT"/>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ângulo rectângulo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Conexão recta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exão recta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Marcador de Posição do Título 21"/>
          <p:cNvSpPr>
            <a:spLocks noGrp="1"/>
          </p:cNvSpPr>
          <p:nvPr>
            <p:ph type="title"/>
          </p:nvPr>
        </p:nvSpPr>
        <p:spPr>
          <a:xfrm>
            <a:off x="457200" y="268288"/>
            <a:ext cx="8229600" cy="1398587"/>
          </a:xfrm>
          <a:prstGeom prst="rect">
            <a:avLst/>
          </a:prstGeom>
        </p:spPr>
        <p:txBody>
          <a:bodyPr vert="horz" anchor="ctr">
            <a:normAutofit/>
          </a:bodyPr>
          <a:lstStyle/>
          <a:p>
            <a:r>
              <a:rPr lang="pt-PT" smtClean="0"/>
              <a:t>Clique para editar o estilo</a:t>
            </a:r>
            <a:endParaRPr lang="en-US"/>
          </a:p>
        </p:txBody>
      </p:sp>
      <p:sp>
        <p:nvSpPr>
          <p:cNvPr id="1030" name="Marcador de Posição do Texto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smtClean="0"/>
          </a:p>
        </p:txBody>
      </p:sp>
      <p:sp>
        <p:nvSpPr>
          <p:cNvPr id="14" name="Marcador de Posição da Data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a:solidFill>
                  <a:schemeClr val="tx1"/>
                </a:solidFill>
                <a:latin typeface="+mn-lt"/>
              </a:defRPr>
            </a:lvl1pPr>
          </a:lstStyle>
          <a:p>
            <a:pPr>
              <a:defRPr/>
            </a:pPr>
            <a:fld id="{568B0A14-7648-468C-90FC-E7C5C678F854}" type="datetimeFigureOut">
              <a:rPr lang="pt-PT"/>
              <a:pPr>
                <a:defRPr/>
              </a:pPr>
              <a:t>11-11-2009</a:t>
            </a:fld>
            <a:endParaRPr lang="pt-PT"/>
          </a:p>
        </p:txBody>
      </p:sp>
      <p:sp>
        <p:nvSpPr>
          <p:cNvPr id="3" name="Marcador de Posição do Rodapé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lstStyle>
          <a:p>
            <a:pPr>
              <a:defRPr/>
            </a:pPr>
            <a:endParaRPr lang="pt-PT"/>
          </a:p>
        </p:txBody>
      </p:sp>
      <p:sp>
        <p:nvSpPr>
          <p:cNvPr id="23" name="Marcador de Posição do Número do Diapositivo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a:solidFill>
                  <a:schemeClr val="tx1"/>
                </a:solidFill>
                <a:latin typeface="+mn-lt"/>
              </a:defRPr>
            </a:lvl1pPr>
          </a:lstStyle>
          <a:p>
            <a:pPr>
              <a:defRPr/>
            </a:pPr>
            <a:fld id="{6DBABE50-5292-41D9-8C9E-F1FBC8EDBAD8}" type="slidenum">
              <a:rPr lang="pt-PT"/>
              <a:pPr>
                <a:defRPr/>
              </a:pPr>
              <a:t>‹#›</a:t>
            </a:fld>
            <a:endParaRPr lang="pt-PT"/>
          </a:p>
        </p:txBody>
      </p:sp>
    </p:spTree>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5" r:id="rId5"/>
    <p:sldLayoutId id="2147483670" r:id="rId6"/>
    <p:sldLayoutId id="2147483669" r:id="rId7"/>
    <p:sldLayoutId id="2147483676" r:id="rId8"/>
    <p:sldLayoutId id="2147483677" r:id="rId9"/>
    <p:sldLayoutId id="2147483668" r:id="rId10"/>
    <p:sldLayoutId id="2147483667" r:id="rId11"/>
  </p:sldLayoutIdLst>
  <p:txStyles>
    <p:titleStyle>
      <a:lvl1pPr marL="484188" indent="-484188" algn="l" rtl="0" eaLnBrk="0" fontAlgn="base" hangingPunct="0">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indent="-484188" algn="l" rtl="0" eaLnBrk="0" fontAlgn="base" hangingPunct="0">
        <a:spcBef>
          <a:spcPct val="0"/>
        </a:spcBef>
        <a:spcAft>
          <a:spcPct val="0"/>
        </a:spcAft>
        <a:defRPr sz="4200">
          <a:solidFill>
            <a:srgbClr val="FF5C9C"/>
          </a:solidFill>
          <a:latin typeface="Century Gothic" pitchFamily="34" charset="0"/>
        </a:defRPr>
      </a:lvl2pPr>
      <a:lvl3pPr marL="484188" indent="-484188" algn="l" rtl="0" eaLnBrk="0" fontAlgn="base" hangingPunct="0">
        <a:spcBef>
          <a:spcPct val="0"/>
        </a:spcBef>
        <a:spcAft>
          <a:spcPct val="0"/>
        </a:spcAft>
        <a:defRPr sz="4200">
          <a:solidFill>
            <a:srgbClr val="FF5C9C"/>
          </a:solidFill>
          <a:latin typeface="Century Gothic" pitchFamily="34" charset="0"/>
        </a:defRPr>
      </a:lvl3pPr>
      <a:lvl4pPr marL="484188" indent="-484188" algn="l" rtl="0" eaLnBrk="0" fontAlgn="base" hangingPunct="0">
        <a:spcBef>
          <a:spcPct val="0"/>
        </a:spcBef>
        <a:spcAft>
          <a:spcPct val="0"/>
        </a:spcAft>
        <a:defRPr sz="4200">
          <a:solidFill>
            <a:srgbClr val="FF5C9C"/>
          </a:solidFill>
          <a:latin typeface="Century Gothic" pitchFamily="34" charset="0"/>
        </a:defRPr>
      </a:lvl4pPr>
      <a:lvl5pPr marL="484188" indent="-484188" algn="l" rtl="0" eaLnBrk="0" fontAlgn="base" hangingPunct="0">
        <a:spcBef>
          <a:spcPct val="0"/>
        </a:spcBef>
        <a:spcAft>
          <a:spcPct val="0"/>
        </a:spcAft>
        <a:defRPr sz="4200">
          <a:solidFill>
            <a:srgbClr val="FF5C9C"/>
          </a:solidFill>
          <a:latin typeface="Century Gothic" pitchFamily="34" charset="0"/>
        </a:defRPr>
      </a:lvl5pPr>
      <a:lvl6pPr marL="941388" indent="-484188" algn="l" rtl="0" fontAlgn="base">
        <a:spcBef>
          <a:spcPct val="0"/>
        </a:spcBef>
        <a:spcAft>
          <a:spcPct val="0"/>
        </a:spcAft>
        <a:defRPr sz="4200">
          <a:solidFill>
            <a:srgbClr val="FF5C9C"/>
          </a:solidFill>
          <a:latin typeface="Century Gothic" pitchFamily="34" charset="0"/>
        </a:defRPr>
      </a:lvl6pPr>
      <a:lvl7pPr marL="1398588" indent="-484188" algn="l" rtl="0" fontAlgn="base">
        <a:spcBef>
          <a:spcPct val="0"/>
        </a:spcBef>
        <a:spcAft>
          <a:spcPct val="0"/>
        </a:spcAft>
        <a:defRPr sz="4200">
          <a:solidFill>
            <a:srgbClr val="FF5C9C"/>
          </a:solidFill>
          <a:latin typeface="Century Gothic" pitchFamily="34" charset="0"/>
        </a:defRPr>
      </a:lvl7pPr>
      <a:lvl8pPr marL="1855788" indent="-484188" algn="l" rtl="0" fontAlgn="base">
        <a:spcBef>
          <a:spcPct val="0"/>
        </a:spcBef>
        <a:spcAft>
          <a:spcPct val="0"/>
        </a:spcAft>
        <a:defRPr sz="4200">
          <a:solidFill>
            <a:srgbClr val="FF5C9C"/>
          </a:solidFill>
          <a:latin typeface="Century Gothic" pitchFamily="34" charset="0"/>
        </a:defRPr>
      </a:lvl8pPr>
      <a:lvl9pPr marL="2312988" indent="-484188" algn="l" rtl="0" fontAlgn="base">
        <a:spcBef>
          <a:spcPct val="0"/>
        </a:spcBef>
        <a:spcAft>
          <a:spcPct val="0"/>
        </a:spcAft>
        <a:defRPr sz="4200">
          <a:solidFill>
            <a:srgbClr val="FF5C9C"/>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Population_density" TargetMode="External"/><Relationship Id="rId3" Type="http://schemas.openxmlformats.org/officeDocument/2006/relationships/hyperlink" Target="#cite_note-whole_territory-0"/><Relationship Id="rId7" Type="http://schemas.openxmlformats.org/officeDocument/2006/relationships/hyperlink" Target="#cite_note-3"/><Relationship Id="rId2" Type="http://schemas.openxmlformats.org/officeDocument/2006/relationships/hyperlink" Target="http://en.wikipedia.org/wiki/Population" TargetMode="External"/><Relationship Id="rId1" Type="http://schemas.openxmlformats.org/officeDocument/2006/relationships/slideLayout" Target="../slideLayouts/slideLayout2.xml"/><Relationship Id="rId6" Type="http://schemas.openxmlformats.org/officeDocument/2006/relationships/hyperlink" Target="http://en.wikipedia.org/wiki/Metropolitan_France" TargetMode="External"/><Relationship Id="rId5" Type="http://schemas.openxmlformats.org/officeDocument/2006/relationships/hyperlink" Target="http://en.wikipedia.org/wiki/List_of_countries_by_population_in_2005" TargetMode="External"/><Relationship Id="rId10" Type="http://schemas.openxmlformats.org/officeDocument/2006/relationships/hyperlink" Target="http://en.wikipedia.org/wiki/Other" TargetMode="External"/><Relationship Id="rId4" Type="http://schemas.openxmlformats.org/officeDocument/2006/relationships/hyperlink" Target="#cite_note-population-4"/><Relationship Id="rId9" Type="http://schemas.openxmlformats.org/officeDocument/2006/relationships/hyperlink" Target="#cite_note-metropolitan_France-5"/></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French_language" TargetMode="External"/><Relationship Id="rId2" Type="http://schemas.openxmlformats.org/officeDocument/2006/relationships/hyperlink" Target="http://en.wikipedia.org/wiki/Official_language"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en.wikipedia.org/wiki/Sainte_Chapelle" TargetMode="External"/><Relationship Id="rId3" Type="http://schemas.openxmlformats.org/officeDocument/2006/relationships/hyperlink" Target="http://en.wikipedia.org/wiki/File:Eiffel-tower-2008.jpg" TargetMode="External"/><Relationship Id="rId7" Type="http://schemas.openxmlformats.org/officeDocument/2006/relationships/hyperlink" Target="http://en.wikipedia.org/wiki/Louis_IX_of_France" TargetMode="External"/><Relationship Id="rId2" Type="http://schemas.openxmlformats.org/officeDocument/2006/relationships/hyperlink" Target="http://en.wikipedia.org/wiki/Eiffel_Tower"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en.wikipedia.org/wiki/File:Sainte_chapelle_-_Upper_level.jpg" TargetMode="Externa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ki/Thalys" TargetMode="External"/><Relationship Id="rId13" Type="http://schemas.openxmlformats.org/officeDocument/2006/relationships/hyperlink" Target="http://en.wikipedia.org/wiki/Andorra" TargetMode="External"/><Relationship Id="rId18" Type="http://schemas.openxmlformats.org/officeDocument/2006/relationships/hyperlink" Target="http://en.wikipedia.org/wiki/Peugeot" TargetMode="External"/><Relationship Id="rId26" Type="http://schemas.openxmlformats.org/officeDocument/2006/relationships/hyperlink" Target="http://en.wikipedia.org/wiki/Paris-Charles_de_Gaulle_Airport" TargetMode="External"/><Relationship Id="rId3" Type="http://schemas.openxmlformats.org/officeDocument/2006/relationships/image" Target="../media/image8.jpeg"/><Relationship Id="rId21" Type="http://schemas.openxmlformats.org/officeDocument/2006/relationships/hyperlink" Target="http://en.wikipedia.org/wiki/Petrol" TargetMode="External"/><Relationship Id="rId7" Type="http://schemas.openxmlformats.org/officeDocument/2006/relationships/hyperlink" Target="http://en.wikipedia.org/wiki/SNCF" TargetMode="External"/><Relationship Id="rId12" Type="http://schemas.openxmlformats.org/officeDocument/2006/relationships/hyperlink" Target="http://en.wikipedia.org/wiki/Channel_Tunnel" TargetMode="External"/><Relationship Id="rId17" Type="http://schemas.openxmlformats.org/officeDocument/2006/relationships/hyperlink" Target="http://en.wikipedia.org/wiki/Renault" TargetMode="External"/><Relationship Id="rId25" Type="http://schemas.openxmlformats.org/officeDocument/2006/relationships/hyperlink" Target="http://en.wikipedia.org/wiki/List_of_airports_in_France" TargetMode="External"/><Relationship Id="rId2" Type="http://schemas.openxmlformats.org/officeDocument/2006/relationships/hyperlink" Target="http://en.wikipedia.org/wiki/File:TGV_at_Avignon.jpg" TargetMode="External"/><Relationship Id="rId16" Type="http://schemas.openxmlformats.org/officeDocument/2006/relationships/hyperlink" Target="http://en.wikipedia.org/wiki/Bus" TargetMode="External"/><Relationship Id="rId20" Type="http://schemas.openxmlformats.org/officeDocument/2006/relationships/hyperlink" Target="http://en.wikipedia.org/wiki/Diesel_engine" TargetMode="External"/><Relationship Id="rId29" Type="http://schemas.openxmlformats.org/officeDocument/2006/relationships/hyperlink" Target="http://en.wikipedia.org/wiki/Marseille" TargetMode="External"/><Relationship Id="rId1" Type="http://schemas.openxmlformats.org/officeDocument/2006/relationships/slideLayout" Target="../slideLayouts/slideLayout2.xml"/><Relationship Id="rId6" Type="http://schemas.openxmlformats.org/officeDocument/2006/relationships/hyperlink" Target="http://en.wikipedia.org/wiki/Railway" TargetMode="External"/><Relationship Id="rId11" Type="http://schemas.openxmlformats.org/officeDocument/2006/relationships/hyperlink" Target="http://en.wikipedia.org/wiki/Eurotunnel_Shuttle" TargetMode="External"/><Relationship Id="rId24" Type="http://schemas.openxmlformats.org/officeDocument/2006/relationships/hyperlink" Target="http://en.wikipedia.org/wiki/Pont_de_Normandie" TargetMode="External"/><Relationship Id="rId5" Type="http://schemas.openxmlformats.org/officeDocument/2006/relationships/hyperlink" Target="http://en.wikipedia.org/wiki/SNCF_TGV_Sud-Est" TargetMode="External"/><Relationship Id="rId15" Type="http://schemas.openxmlformats.org/officeDocument/2006/relationships/hyperlink" Target="http://en.wikipedia.org/wiki/Tram" TargetMode="External"/><Relationship Id="rId23" Type="http://schemas.openxmlformats.org/officeDocument/2006/relationships/hyperlink" Target="http://en.wikipedia.org/wiki/Millau_Viaduct" TargetMode="External"/><Relationship Id="rId28" Type="http://schemas.openxmlformats.org/officeDocument/2006/relationships/hyperlink" Target="http://en.wikipedia.org/wiki/Air_France" TargetMode="External"/><Relationship Id="rId10" Type="http://schemas.openxmlformats.org/officeDocument/2006/relationships/hyperlink" Target="http://en.wikipedia.org/wiki/TGV" TargetMode="External"/><Relationship Id="rId19" Type="http://schemas.openxmlformats.org/officeDocument/2006/relationships/hyperlink" Target="http://en.wikipedia.org/wiki/Citro%C3%ABn" TargetMode="External"/><Relationship Id="rId31" Type="http://schemas.openxmlformats.org/officeDocument/2006/relationships/hyperlink" Target="http://en.wikipedia.org/wiki/Garonne" TargetMode="External"/><Relationship Id="rId4" Type="http://schemas.openxmlformats.org/officeDocument/2006/relationships/image" Target="../media/image9.png"/><Relationship Id="rId9" Type="http://schemas.openxmlformats.org/officeDocument/2006/relationships/hyperlink" Target="http://en.wikipedia.org/wiki/Eurostar" TargetMode="External"/><Relationship Id="rId14" Type="http://schemas.openxmlformats.org/officeDocument/2006/relationships/hyperlink" Target="http://en.wikipedia.org/wiki/Rapid_transit" TargetMode="External"/><Relationship Id="rId22" Type="http://schemas.openxmlformats.org/officeDocument/2006/relationships/hyperlink" Target="http://en.wikipedia.org/wiki/Liquified_petroleum_gas" TargetMode="External"/><Relationship Id="rId27" Type="http://schemas.openxmlformats.org/officeDocument/2006/relationships/hyperlink" Target="http://en.wikipedia.org/wiki/Paris" TargetMode="External"/><Relationship Id="rId30" Type="http://schemas.openxmlformats.org/officeDocument/2006/relationships/hyperlink" Target="http://en.wikipedia.org/wiki/Canal_du_Midi"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71472" y="428604"/>
            <a:ext cx="7772400" cy="1470025"/>
          </a:xfrm>
        </p:spPr>
        <p:txBody>
          <a:bodyPr/>
          <a:lstStyle/>
          <a:p>
            <a:pPr marL="484632" indent="0" eaLnBrk="1" fontAlgn="auto" hangingPunct="1">
              <a:spcAft>
                <a:spcPts val="0"/>
              </a:spcAft>
              <a:defRPr/>
            </a:pPr>
            <a:r>
              <a:rPr lang="pt-PT" dirty="0" smtClean="0">
                <a:solidFill>
                  <a:schemeClr val="accent1">
                    <a:tint val="83000"/>
                    <a:satMod val="150000"/>
                  </a:schemeClr>
                </a:solidFill>
              </a:rPr>
              <a:t>Country : France</a:t>
            </a:r>
            <a:endParaRPr lang="pt-PT" dirty="0">
              <a:solidFill>
                <a:schemeClr val="accent1">
                  <a:tint val="83000"/>
                  <a:satMod val="150000"/>
                </a:schemeClr>
              </a:solidFill>
            </a:endParaRPr>
          </a:p>
        </p:txBody>
      </p:sp>
      <p:pic>
        <p:nvPicPr>
          <p:cNvPr id="13314" name="Picture 2" descr="http://3.bp.blogspot.com/_naKcJr5zsZM/SkfXgWsUSzI/AAAAAAAADJQ/g3vTVaFJyZg/s400/fran%C3%A7a.jpg"/>
          <p:cNvPicPr>
            <a:picLocks noChangeAspect="1" noChangeArrowheads="1"/>
          </p:cNvPicPr>
          <p:nvPr/>
        </p:nvPicPr>
        <p:blipFill>
          <a:blip r:embed="rId2"/>
          <a:srcRect/>
          <a:stretch>
            <a:fillRect/>
          </a:stretch>
        </p:blipFill>
        <p:spPr bwMode="auto">
          <a:xfrm>
            <a:off x="2571750" y="2928938"/>
            <a:ext cx="3810000" cy="2876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484632" indent="0" eaLnBrk="1" fontAlgn="auto" hangingPunct="1">
              <a:spcAft>
                <a:spcPts val="0"/>
              </a:spcAft>
              <a:defRPr/>
            </a:pPr>
            <a:r>
              <a:rPr lang="pt-PT" dirty="0" smtClean="0">
                <a:solidFill>
                  <a:schemeClr val="accent1">
                    <a:tint val="83000"/>
                    <a:satMod val="150000"/>
                  </a:schemeClr>
                </a:solidFill>
              </a:rPr>
              <a:t>Capital City : Paris </a:t>
            </a:r>
            <a:endParaRPr lang="pt-PT" dirty="0">
              <a:solidFill>
                <a:schemeClr val="accent1">
                  <a:tint val="83000"/>
                  <a:satMod val="150000"/>
                </a:schemeClr>
              </a:solidFill>
            </a:endParaRPr>
          </a:p>
        </p:txBody>
      </p:sp>
      <p:pic>
        <p:nvPicPr>
          <p:cNvPr id="14338" name="Picture 2" descr="http://welovemakeup.files.wordpress.com/2009/01/paris.jpg"/>
          <p:cNvPicPr>
            <a:picLocks noChangeAspect="1" noChangeArrowheads="1"/>
          </p:cNvPicPr>
          <p:nvPr/>
        </p:nvPicPr>
        <p:blipFill>
          <a:blip r:embed="rId2"/>
          <a:srcRect/>
          <a:stretch>
            <a:fillRect/>
          </a:stretch>
        </p:blipFill>
        <p:spPr bwMode="auto">
          <a:xfrm>
            <a:off x="2500313" y="2071688"/>
            <a:ext cx="4133850" cy="4133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484632" indent="0" eaLnBrk="1" fontAlgn="auto" hangingPunct="1">
              <a:spcAft>
                <a:spcPts val="0"/>
              </a:spcAft>
              <a:defRPr/>
            </a:pPr>
            <a:r>
              <a:rPr lang="pt-PT" dirty="0" smtClean="0">
                <a:solidFill>
                  <a:schemeClr val="accent1">
                    <a:tint val="83000"/>
                    <a:satMod val="150000"/>
                  </a:schemeClr>
                </a:solidFill>
              </a:rPr>
              <a:t>Population </a:t>
            </a:r>
            <a:endParaRPr lang="pt-PT" dirty="0">
              <a:solidFill>
                <a:schemeClr val="accent1">
                  <a:tint val="83000"/>
                  <a:satMod val="150000"/>
                </a:schemeClr>
              </a:solidFill>
            </a:endParaRPr>
          </a:p>
        </p:txBody>
      </p:sp>
      <p:graphicFrame>
        <p:nvGraphicFramePr>
          <p:cNvPr id="6" name="Tabela 5"/>
          <p:cNvGraphicFramePr>
            <a:graphicFrameLocks noGrp="1"/>
          </p:cNvGraphicFramePr>
          <p:nvPr/>
        </p:nvGraphicFramePr>
        <p:xfrm>
          <a:off x="1357313" y="1714500"/>
          <a:ext cx="6096000" cy="3749675"/>
        </p:xfrm>
        <a:graphic>
          <a:graphicData uri="http://schemas.openxmlformats.org/drawingml/2006/table">
            <a:tbl>
              <a:tblPr/>
              <a:tblGrid>
                <a:gridCol w="2032000"/>
                <a:gridCol w="2032000"/>
                <a:gridCol w="2032000"/>
              </a:tblGrid>
              <a:tr h="151446">
                <a:tc gridSpan="3">
                  <a:txBody>
                    <a:bodyPr/>
                    <a:lstStyle/>
                    <a:p>
                      <a:r>
                        <a:rPr lang="pt-PT" dirty="0">
                          <a:hlinkClick r:id="rId2" tooltip="Population"/>
                        </a:rPr>
                        <a:t>Population</a:t>
                      </a:r>
                      <a:endParaRPr lang="pt-PT" dirty="0"/>
                    </a:p>
                  </a:txBody>
                  <a:tcPr anchor="ctr">
                    <a:lnL>
                      <a:noFill/>
                    </a:lnL>
                    <a:lnR>
                      <a:noFill/>
                    </a:lnR>
                    <a:lnT>
                      <a:noFill/>
                    </a:lnT>
                    <a:lnB>
                      <a:noFill/>
                    </a:lnB>
                  </a:tcPr>
                </a:tc>
                <a:tc hMerge="1">
                  <a:txBody>
                    <a:bodyPr/>
                    <a:lstStyle/>
                    <a:p>
                      <a:endParaRPr lang="pt-PT"/>
                    </a:p>
                  </a:txBody>
                  <a:tcPr/>
                </a:tc>
                <a:tc hMerge="1">
                  <a:txBody>
                    <a:bodyPr/>
                    <a:lstStyle/>
                    <a:p>
                      <a:endParaRPr lang="pt-PT"/>
                    </a:p>
                  </a:txBody>
                  <a:tcPr/>
                </a:tc>
              </a:tr>
              <a:tr h="0">
                <a:tc>
                  <a:txBody>
                    <a:bodyPr/>
                    <a:lstStyle/>
                    <a:p>
                      <a:r>
                        <a:rPr lang="pt-PT"/>
                        <a:t> </a:t>
                      </a:r>
                    </a:p>
                  </a:txBody>
                  <a:tcPr anchor="ctr">
                    <a:lnL>
                      <a:noFill/>
                    </a:lnL>
                    <a:lnR>
                      <a:noFill/>
                    </a:lnR>
                    <a:lnT>
                      <a:noFill/>
                    </a:lnT>
                    <a:lnB>
                      <a:noFill/>
                    </a:lnB>
                  </a:tcPr>
                </a:tc>
                <a:tc gridSpan="2">
                  <a:txBody>
                    <a:bodyPr/>
                    <a:lstStyle/>
                    <a:p>
                      <a:r>
                        <a:rPr lang="pt-PT"/>
                        <a:t>(January 1, 2009 estimate)</a:t>
                      </a:r>
                    </a:p>
                  </a:txBody>
                  <a:tcPr anchor="ctr">
                    <a:lnL>
                      <a:noFill/>
                    </a:lnL>
                    <a:lnR>
                      <a:noFill/>
                    </a:lnR>
                    <a:lnT>
                      <a:noFill/>
                    </a:lnT>
                    <a:lnB>
                      <a:noFill/>
                    </a:lnB>
                  </a:tcPr>
                </a:tc>
                <a:tc hMerge="1">
                  <a:txBody>
                    <a:bodyPr/>
                    <a:lstStyle/>
                    <a:p>
                      <a:endParaRPr lang="pt-PT"/>
                    </a:p>
                  </a:txBody>
                  <a:tcPr/>
                </a:tc>
              </a:tr>
              <a:tr h="0">
                <a:tc>
                  <a:txBody>
                    <a:bodyPr/>
                    <a:lstStyle/>
                    <a:p>
                      <a:r>
                        <a:rPr lang="pt-PT"/>
                        <a:t> - </a:t>
                      </a:r>
                    </a:p>
                  </a:txBody>
                  <a:tcPr anchor="ctr">
                    <a:lnL>
                      <a:noFill/>
                    </a:lnL>
                    <a:lnR>
                      <a:noFill/>
                    </a:lnR>
                    <a:lnT>
                      <a:noFill/>
                    </a:lnT>
                    <a:lnB>
                      <a:noFill/>
                    </a:lnB>
                  </a:tcPr>
                </a:tc>
                <a:tc>
                  <a:txBody>
                    <a:bodyPr/>
                    <a:lstStyle/>
                    <a:p>
                      <a:r>
                        <a:rPr lang="pt-PT" dirty="0"/>
                        <a:t>Total</a:t>
                      </a:r>
                      <a:r>
                        <a:rPr lang="pt-PT" baseline="30000" dirty="0">
                          <a:hlinkClick r:id="rId3"/>
                        </a:rPr>
                        <a:t>[1]</a:t>
                      </a:r>
                      <a:endParaRPr lang="pt-PT" dirty="0"/>
                    </a:p>
                  </a:txBody>
                  <a:tcPr anchor="ctr">
                    <a:lnL>
                      <a:noFill/>
                    </a:lnL>
                    <a:lnR>
                      <a:noFill/>
                    </a:lnR>
                    <a:lnT>
                      <a:noFill/>
                    </a:lnT>
                    <a:lnB>
                      <a:noFill/>
                    </a:lnB>
                  </a:tcPr>
                </a:tc>
                <a:tc>
                  <a:txBody>
                    <a:bodyPr/>
                    <a:lstStyle/>
                    <a:p>
                      <a:r>
                        <a:rPr lang="pt-PT"/>
                        <a:t>65,073,482</a:t>
                      </a:r>
                      <a:r>
                        <a:rPr lang="pt-PT" baseline="30000">
                          <a:hlinkClick r:id="rId4"/>
                        </a:rPr>
                        <a:t>[5]</a:t>
                      </a:r>
                      <a:r>
                        <a:rPr lang="pt-PT"/>
                        <a:t> (</a:t>
                      </a:r>
                      <a:r>
                        <a:rPr lang="pt-PT">
                          <a:hlinkClick r:id="rId5" tooltip="List of countries by population in 2005"/>
                        </a:rPr>
                        <a:t>19th</a:t>
                      </a:r>
                      <a:r>
                        <a:rPr lang="pt-PT"/>
                        <a:t>)</a:t>
                      </a:r>
                    </a:p>
                  </a:txBody>
                  <a:tcPr anchor="ctr">
                    <a:lnL>
                      <a:noFill/>
                    </a:lnL>
                    <a:lnR>
                      <a:noFill/>
                    </a:lnR>
                    <a:lnT>
                      <a:noFill/>
                    </a:lnT>
                    <a:lnB>
                      <a:noFill/>
                    </a:lnB>
                  </a:tcPr>
                </a:tc>
              </a:tr>
              <a:tr h="0">
                <a:tc>
                  <a:txBody>
                    <a:bodyPr/>
                    <a:lstStyle/>
                    <a:p>
                      <a:r>
                        <a:rPr lang="pt-PT" dirty="0"/>
                        <a:t> - </a:t>
                      </a:r>
                    </a:p>
                  </a:txBody>
                  <a:tcPr anchor="ctr">
                    <a:lnL>
                      <a:noFill/>
                    </a:lnL>
                    <a:lnR>
                      <a:noFill/>
                    </a:lnR>
                    <a:lnT>
                      <a:noFill/>
                    </a:lnT>
                    <a:lnB>
                      <a:noFill/>
                    </a:lnB>
                  </a:tcPr>
                </a:tc>
                <a:tc>
                  <a:txBody>
                    <a:bodyPr/>
                    <a:lstStyle/>
                    <a:p>
                      <a:r>
                        <a:rPr lang="pt-PT">
                          <a:hlinkClick r:id="rId6" tooltip="Metropolitan France"/>
                        </a:rPr>
                        <a:t>Metropolitan France</a:t>
                      </a:r>
                      <a:endParaRPr lang="pt-PT"/>
                    </a:p>
                  </a:txBody>
                  <a:tcPr anchor="ctr">
                    <a:lnL>
                      <a:noFill/>
                    </a:lnL>
                    <a:lnR>
                      <a:noFill/>
                    </a:lnR>
                    <a:lnT>
                      <a:noFill/>
                    </a:lnT>
                    <a:lnB>
                      <a:noFill/>
                    </a:lnB>
                  </a:tcPr>
                </a:tc>
                <a:tc>
                  <a:txBody>
                    <a:bodyPr/>
                    <a:lstStyle/>
                    <a:p>
                      <a:r>
                        <a:rPr lang="pt-PT"/>
                        <a:t>62,448,977</a:t>
                      </a:r>
                      <a:r>
                        <a:rPr lang="pt-PT" baseline="30000">
                          <a:hlinkClick r:id="rId7"/>
                        </a:rPr>
                        <a:t>[4]</a:t>
                      </a:r>
                      <a:r>
                        <a:rPr lang="pt-PT"/>
                        <a:t> (</a:t>
                      </a:r>
                      <a:r>
                        <a:rPr lang="pt-PT">
                          <a:hlinkClick r:id="rId5" tooltip="List of countries by population in 2005"/>
                        </a:rPr>
                        <a:t>22nd</a:t>
                      </a:r>
                      <a:r>
                        <a:rPr lang="pt-PT"/>
                        <a:t>)</a:t>
                      </a:r>
                    </a:p>
                  </a:txBody>
                  <a:tcPr anchor="ctr">
                    <a:lnL>
                      <a:noFill/>
                    </a:lnL>
                    <a:lnR>
                      <a:noFill/>
                    </a:lnR>
                    <a:lnT>
                      <a:noFill/>
                    </a:lnT>
                    <a:lnB>
                      <a:noFill/>
                    </a:lnB>
                  </a:tcPr>
                </a:tc>
              </a:tr>
              <a:tr h="0">
                <a:tc>
                  <a:txBody>
                    <a:bodyPr/>
                    <a:lstStyle/>
                    <a:p>
                      <a:r>
                        <a:rPr lang="pt-PT" dirty="0"/>
                        <a:t> - </a:t>
                      </a:r>
                    </a:p>
                  </a:txBody>
                  <a:tcPr anchor="ctr">
                    <a:lnL>
                      <a:noFill/>
                    </a:lnL>
                    <a:lnR>
                      <a:noFill/>
                    </a:lnR>
                    <a:lnT>
                      <a:noFill/>
                    </a:lnT>
                    <a:lnB>
                      <a:noFill/>
                    </a:lnB>
                  </a:tcPr>
                </a:tc>
                <a:tc>
                  <a:txBody>
                    <a:bodyPr/>
                    <a:lstStyle/>
                    <a:p>
                      <a:r>
                        <a:rPr lang="pt-PT">
                          <a:hlinkClick r:id="rId8" tooltip="Population density"/>
                        </a:rPr>
                        <a:t>Density</a:t>
                      </a:r>
                      <a:r>
                        <a:rPr lang="pt-PT" baseline="30000">
                          <a:hlinkClick r:id="rId9"/>
                        </a:rPr>
                        <a:t>[6]</a:t>
                      </a:r>
                      <a:endParaRPr lang="pt-PT"/>
                    </a:p>
                  </a:txBody>
                  <a:tcPr anchor="ctr">
                    <a:lnL>
                      <a:noFill/>
                    </a:lnL>
                    <a:lnR>
                      <a:noFill/>
                    </a:lnR>
                    <a:lnT>
                      <a:noFill/>
                    </a:lnT>
                    <a:lnB>
                      <a:noFill/>
                    </a:lnB>
                  </a:tcPr>
                </a:tc>
                <a:tc>
                  <a:txBody>
                    <a:bodyPr/>
                    <a:lstStyle/>
                    <a:p>
                      <a:r>
                        <a:rPr lang="en-US" dirty="0"/>
                        <a:t>115/km</a:t>
                      </a:r>
                      <a:r>
                        <a:rPr lang="en-US" baseline="30000" dirty="0"/>
                        <a:t>2</a:t>
                      </a:r>
                      <a:r>
                        <a:rPr lang="en-US" dirty="0"/>
                        <a:t> ([[List of countries by population density|89th </a:t>
                      </a:r>
                      <a:r>
                        <a:rPr lang="en-US" dirty="0">
                          <a:hlinkClick r:id="rId10" tooltip="Other"/>
                        </a:rPr>
                        <a:t>Other</a:t>
                      </a:r>
                      <a:r>
                        <a:rPr lang="en-US" dirty="0"/>
                        <a:t>]])</a:t>
                      </a:r>
                      <a:br>
                        <a:rPr lang="en-US" dirty="0"/>
                      </a:br>
                      <a:r>
                        <a:rPr lang="en-US" dirty="0"/>
                        <a:t>297/sq mi</a:t>
                      </a:r>
                    </a:p>
                  </a:txBody>
                  <a:tcPr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484632" indent="0" eaLnBrk="1" fontAlgn="auto" hangingPunct="1">
              <a:spcAft>
                <a:spcPts val="0"/>
              </a:spcAft>
              <a:defRPr/>
            </a:pPr>
            <a:r>
              <a:rPr lang="pt-PT" dirty="0" smtClean="0">
                <a:solidFill>
                  <a:schemeClr val="accent1">
                    <a:tint val="83000"/>
                    <a:satMod val="150000"/>
                  </a:schemeClr>
                </a:solidFill>
              </a:rPr>
              <a:t>Language :</a:t>
            </a:r>
            <a:endParaRPr lang="pt-PT" dirty="0">
              <a:solidFill>
                <a:schemeClr val="accent1">
                  <a:tint val="83000"/>
                  <a:satMod val="150000"/>
                </a:schemeClr>
              </a:solidFill>
            </a:endParaRPr>
          </a:p>
        </p:txBody>
      </p:sp>
      <p:sp>
        <p:nvSpPr>
          <p:cNvPr id="16386" name="Rectângulo 3"/>
          <p:cNvSpPr>
            <a:spLocks noChangeArrowheads="1"/>
          </p:cNvSpPr>
          <p:nvPr/>
        </p:nvSpPr>
        <p:spPr bwMode="auto">
          <a:xfrm>
            <a:off x="500063" y="2571750"/>
            <a:ext cx="3060700" cy="369888"/>
          </a:xfrm>
          <a:prstGeom prst="rect">
            <a:avLst/>
          </a:prstGeom>
          <a:noFill/>
          <a:ln w="9525">
            <a:noFill/>
            <a:miter lim="800000"/>
            <a:headEnd/>
            <a:tailEnd/>
          </a:ln>
        </p:spPr>
        <p:txBody>
          <a:bodyPr wrap="none">
            <a:spAutoFit/>
          </a:bodyPr>
          <a:lstStyle/>
          <a:p>
            <a:r>
              <a:rPr lang="pt-PT">
                <a:latin typeface="Century Gothic" pitchFamily="34" charset="0"/>
                <a:hlinkClick r:id="rId2" tooltip="Official language"/>
              </a:rPr>
              <a:t>Official languages</a:t>
            </a:r>
            <a:r>
              <a:rPr lang="pt-PT">
                <a:latin typeface="Century Gothic" pitchFamily="34" charset="0"/>
              </a:rPr>
              <a:t> </a:t>
            </a:r>
            <a:r>
              <a:rPr lang="pt-PT">
                <a:latin typeface="Century Gothic" pitchFamily="34" charset="0"/>
                <a:hlinkClick r:id="rId3" tooltip="French language"/>
              </a:rPr>
              <a:t>French</a:t>
            </a:r>
            <a:endParaRPr lang="pt-PT">
              <a:latin typeface="Century Gothic" pitchFamily="34" charset="0"/>
            </a:endParaRPr>
          </a:p>
        </p:txBody>
      </p:sp>
      <p:pic>
        <p:nvPicPr>
          <p:cNvPr id="16387" name="Picture 2" descr="http://www.ailtonmedeiros.com.br/wp-content/uploads/2007/12/paris1.bmp"/>
          <p:cNvPicPr>
            <a:picLocks noChangeAspect="1" noChangeArrowheads="1"/>
          </p:cNvPicPr>
          <p:nvPr/>
        </p:nvPicPr>
        <p:blipFill>
          <a:blip r:embed="rId4"/>
          <a:srcRect/>
          <a:stretch>
            <a:fillRect/>
          </a:stretch>
        </p:blipFill>
        <p:spPr bwMode="auto">
          <a:xfrm>
            <a:off x="5214938" y="1357313"/>
            <a:ext cx="3362325" cy="4476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484632" indent="0" eaLnBrk="1" fontAlgn="auto" hangingPunct="1">
              <a:spcAft>
                <a:spcPts val="0"/>
              </a:spcAft>
              <a:defRPr/>
            </a:pPr>
            <a:r>
              <a:rPr lang="pt-PT" dirty="0" smtClean="0">
                <a:solidFill>
                  <a:schemeClr val="accent1">
                    <a:tint val="83000"/>
                    <a:satMod val="150000"/>
                  </a:schemeClr>
                </a:solidFill>
              </a:rPr>
              <a:t>How to get there : </a:t>
            </a:r>
            <a:endParaRPr lang="pt-PT" dirty="0">
              <a:solidFill>
                <a:schemeClr val="accent1">
                  <a:tint val="83000"/>
                  <a:satMod val="150000"/>
                </a:schemeClr>
              </a:solidFill>
            </a:endParaRPr>
          </a:p>
        </p:txBody>
      </p:sp>
      <p:sp>
        <p:nvSpPr>
          <p:cNvPr id="17410" name="Rectângulo 3"/>
          <p:cNvSpPr>
            <a:spLocks noChangeArrowheads="1"/>
          </p:cNvSpPr>
          <p:nvPr/>
        </p:nvSpPr>
        <p:spPr bwMode="auto">
          <a:xfrm>
            <a:off x="214313" y="3643313"/>
            <a:ext cx="4572000" cy="1754187"/>
          </a:xfrm>
          <a:prstGeom prst="rect">
            <a:avLst/>
          </a:prstGeom>
          <a:noFill/>
          <a:ln w="9525">
            <a:noFill/>
            <a:miter lim="800000"/>
            <a:headEnd/>
            <a:tailEnd/>
          </a:ln>
        </p:spPr>
        <p:txBody>
          <a:bodyPr>
            <a:spAutoFit/>
          </a:bodyPr>
          <a:lstStyle/>
          <a:p>
            <a:r>
              <a:rPr lang="pt-PT">
                <a:latin typeface="Century Gothic" pitchFamily="34" charset="0"/>
              </a:rPr>
              <a:t>By : </a:t>
            </a:r>
          </a:p>
          <a:p>
            <a:endParaRPr lang="pt-PT">
              <a:latin typeface="Century Gothic" pitchFamily="34" charset="0"/>
            </a:endParaRPr>
          </a:p>
          <a:p>
            <a:pPr>
              <a:buFontTx/>
              <a:buChar char="-"/>
            </a:pPr>
            <a:r>
              <a:rPr lang="pt-PT">
                <a:latin typeface="Century Gothic" pitchFamily="34" charset="0"/>
              </a:rPr>
              <a:t>Plane </a:t>
            </a:r>
          </a:p>
          <a:p>
            <a:pPr>
              <a:buFontTx/>
              <a:buChar char="-"/>
            </a:pPr>
            <a:r>
              <a:rPr lang="pt-PT">
                <a:latin typeface="Century Gothic" pitchFamily="34" charset="0"/>
              </a:rPr>
              <a:t>Car </a:t>
            </a:r>
          </a:p>
          <a:p>
            <a:pPr>
              <a:buFontTx/>
              <a:buChar char="-"/>
            </a:pPr>
            <a:r>
              <a:rPr lang="pt-PT">
                <a:latin typeface="Century Gothic" pitchFamily="34" charset="0"/>
              </a:rPr>
              <a:t>Bus </a:t>
            </a:r>
          </a:p>
          <a:p>
            <a:r>
              <a:rPr lang="pt-PT">
                <a:latin typeface="Century Gothic" pitchFamily="34" charset="0"/>
              </a:rPr>
              <a:t>- Train </a:t>
            </a:r>
          </a:p>
        </p:txBody>
      </p:sp>
      <p:pic>
        <p:nvPicPr>
          <p:cNvPr id="17411" name="Picture 4" descr="http://ceoworld.biz/ceo/wp-content/uploads/2009/05/air_france_concorde.jpg"/>
          <p:cNvPicPr>
            <a:picLocks noChangeAspect="1" noChangeArrowheads="1"/>
          </p:cNvPicPr>
          <p:nvPr/>
        </p:nvPicPr>
        <p:blipFill>
          <a:blip r:embed="rId2"/>
          <a:srcRect/>
          <a:stretch>
            <a:fillRect/>
          </a:stretch>
        </p:blipFill>
        <p:spPr bwMode="auto">
          <a:xfrm>
            <a:off x="3571875" y="2857500"/>
            <a:ext cx="3825875" cy="2897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7158" y="285728"/>
            <a:ext cx="8229600" cy="1399032"/>
          </a:xfrm>
        </p:spPr>
        <p:txBody>
          <a:bodyPr/>
          <a:lstStyle/>
          <a:p>
            <a:pPr marL="484632" indent="0" eaLnBrk="1" fontAlgn="auto" hangingPunct="1">
              <a:spcAft>
                <a:spcPts val="0"/>
              </a:spcAft>
              <a:defRPr/>
            </a:pPr>
            <a:r>
              <a:rPr lang="en-US" dirty="0" smtClean="0">
                <a:solidFill>
                  <a:schemeClr val="accent1">
                    <a:tint val="83000"/>
                    <a:satMod val="150000"/>
                  </a:schemeClr>
                </a:solidFill>
              </a:rPr>
              <a:t>Interesting</a:t>
            </a:r>
            <a:r>
              <a:rPr lang="pt-PT" dirty="0" smtClean="0">
                <a:solidFill>
                  <a:schemeClr val="accent1">
                    <a:tint val="83000"/>
                    <a:satMod val="150000"/>
                  </a:schemeClr>
                </a:solidFill>
              </a:rPr>
              <a:t> </a:t>
            </a:r>
            <a:r>
              <a:rPr lang="en-GB" dirty="0" smtClean="0">
                <a:solidFill>
                  <a:schemeClr val="accent1">
                    <a:tint val="83000"/>
                    <a:satMod val="150000"/>
                  </a:schemeClr>
                </a:solidFill>
              </a:rPr>
              <a:t>places</a:t>
            </a:r>
            <a:r>
              <a:rPr lang="pt-PT" dirty="0" smtClean="0">
                <a:solidFill>
                  <a:schemeClr val="accent1">
                    <a:tint val="83000"/>
                    <a:satMod val="150000"/>
                  </a:schemeClr>
                </a:solidFill>
              </a:rPr>
              <a:t> to visit :</a:t>
            </a:r>
            <a:endParaRPr lang="pt-PT" dirty="0">
              <a:solidFill>
                <a:schemeClr val="accent1">
                  <a:tint val="83000"/>
                  <a:satMod val="150000"/>
                </a:schemeClr>
              </a:solidFill>
            </a:endParaRPr>
          </a:p>
        </p:txBody>
      </p:sp>
      <p:sp>
        <p:nvSpPr>
          <p:cNvPr id="18434" name="Rectângulo 6"/>
          <p:cNvSpPr>
            <a:spLocks noChangeArrowheads="1"/>
          </p:cNvSpPr>
          <p:nvPr/>
        </p:nvSpPr>
        <p:spPr bwMode="auto">
          <a:xfrm>
            <a:off x="0" y="4071938"/>
            <a:ext cx="4572000" cy="646112"/>
          </a:xfrm>
          <a:prstGeom prst="rect">
            <a:avLst/>
          </a:prstGeom>
          <a:noFill/>
          <a:ln w="9525">
            <a:noFill/>
            <a:miter lim="800000"/>
            <a:headEnd/>
            <a:tailEnd/>
          </a:ln>
        </p:spPr>
        <p:txBody>
          <a:bodyPr>
            <a:spAutoFit/>
          </a:bodyPr>
          <a:lstStyle/>
          <a:p>
            <a:pPr eaLnBrk="0" hangingPunct="0"/>
            <a:r>
              <a:rPr lang="pt-PT" u="sng">
                <a:cs typeface="Arial" charset="0"/>
              </a:rPr>
              <a:t>The </a:t>
            </a:r>
            <a:r>
              <a:rPr lang="pt-PT" u="sng">
                <a:cs typeface="Arial" charset="0"/>
                <a:hlinkClick r:id="rId2" tooltip="Eiffel Tower"/>
              </a:rPr>
              <a:t>Eiffel Tower</a:t>
            </a:r>
            <a:r>
              <a:rPr lang="pt-PT" u="sng">
                <a:cs typeface="Arial" charset="0"/>
              </a:rPr>
              <a:t> is an icon of both Paris and France</a:t>
            </a:r>
          </a:p>
        </p:txBody>
      </p:sp>
      <p:pic>
        <p:nvPicPr>
          <p:cNvPr id="18435" name="Picture 2" descr="http://upload.wikimedia.org/wikipedia/en/thumb/b/b0/Eiffel-tower-2008.jpg/140px-Eiffel-tower-2008.jpg">
            <a:hlinkClick r:id="rId3"/>
          </p:cNvPr>
          <p:cNvPicPr>
            <a:picLocks noChangeAspect="1" noChangeArrowheads="1"/>
          </p:cNvPicPr>
          <p:nvPr/>
        </p:nvPicPr>
        <p:blipFill>
          <a:blip r:embed="rId4"/>
          <a:srcRect/>
          <a:stretch>
            <a:fillRect/>
          </a:stretch>
        </p:blipFill>
        <p:spPr bwMode="auto">
          <a:xfrm>
            <a:off x="357188" y="2000250"/>
            <a:ext cx="1333500" cy="2000250"/>
          </a:xfrm>
          <a:prstGeom prst="rect">
            <a:avLst/>
          </a:prstGeom>
          <a:noFill/>
          <a:ln w="9525">
            <a:noFill/>
            <a:miter lim="800000"/>
            <a:headEnd/>
            <a:tailEnd/>
          </a:ln>
        </p:spPr>
      </p:pic>
      <p:pic>
        <p:nvPicPr>
          <p:cNvPr id="18436" name="Picture 2" descr="http://upload.wikimedia.org/wikipedia/commons/thumb/f/f5/Sainte_chapelle_-_Upper_level.jpg/180px-Sainte_chapelle_-_Upper_level.jpg">
            <a:hlinkClick r:id="rId5"/>
          </p:cNvPr>
          <p:cNvPicPr>
            <a:picLocks noChangeAspect="1" noChangeArrowheads="1"/>
          </p:cNvPicPr>
          <p:nvPr/>
        </p:nvPicPr>
        <p:blipFill>
          <a:blip r:embed="rId6"/>
          <a:srcRect/>
          <a:stretch>
            <a:fillRect/>
          </a:stretch>
        </p:blipFill>
        <p:spPr bwMode="auto">
          <a:xfrm>
            <a:off x="6858000" y="2000250"/>
            <a:ext cx="1857375" cy="1357313"/>
          </a:xfrm>
          <a:prstGeom prst="rect">
            <a:avLst/>
          </a:prstGeom>
          <a:noFill/>
          <a:ln w="9525">
            <a:noFill/>
            <a:miter lim="800000"/>
            <a:headEnd/>
            <a:tailEnd/>
          </a:ln>
        </p:spPr>
      </p:pic>
      <p:sp>
        <p:nvSpPr>
          <p:cNvPr id="18437" name="Rectângulo 9"/>
          <p:cNvSpPr>
            <a:spLocks noChangeArrowheads="1"/>
          </p:cNvSpPr>
          <p:nvPr/>
        </p:nvSpPr>
        <p:spPr bwMode="auto">
          <a:xfrm>
            <a:off x="4572000" y="3429000"/>
            <a:ext cx="4572000" cy="646113"/>
          </a:xfrm>
          <a:prstGeom prst="rect">
            <a:avLst/>
          </a:prstGeom>
          <a:noFill/>
          <a:ln w="9525">
            <a:noFill/>
            <a:miter lim="800000"/>
            <a:headEnd/>
            <a:tailEnd/>
          </a:ln>
        </p:spPr>
        <p:txBody>
          <a:bodyPr>
            <a:spAutoFit/>
          </a:bodyPr>
          <a:lstStyle/>
          <a:p>
            <a:r>
              <a:rPr lang="pt-PT" u="sng">
                <a:cs typeface="Arial" charset="0"/>
                <a:hlinkClick r:id="rId7" tooltip="Louis IX of France"/>
              </a:rPr>
              <a:t>Saint Louis'</a:t>
            </a:r>
            <a:r>
              <a:rPr lang="pt-PT" u="sng">
                <a:cs typeface="Arial" charset="0"/>
              </a:rPr>
              <a:t> </a:t>
            </a:r>
            <a:r>
              <a:rPr lang="pt-PT" u="sng">
                <a:cs typeface="Arial" charset="0"/>
                <a:hlinkClick r:id="rId8" tooltip="Sainte Chapelle"/>
              </a:rPr>
              <a:t>Sainte Chapelle</a:t>
            </a:r>
            <a:r>
              <a:rPr lang="pt-PT">
                <a:cs typeface="Arial" charset="0"/>
              </a:rPr>
              <a:t> represents the French impact on religious architecture</a:t>
            </a:r>
            <a:endParaRPr lang="pt-PT">
              <a:latin typeface="Century Gothic"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upload.wikimedia.org/wikipedia/commons/thumb/c/c2/TGV_at_Avignon.jpg/180px-TGV_at_Avignon.jpg">
            <a:hlinkClick r:id="rId2"/>
          </p:cNvPr>
          <p:cNvPicPr>
            <a:picLocks noChangeAspect="1" noChangeArrowheads="1"/>
          </p:cNvPicPr>
          <p:nvPr/>
        </p:nvPicPr>
        <p:blipFill>
          <a:blip r:embed="rId3"/>
          <a:srcRect/>
          <a:stretch>
            <a:fillRect/>
          </a:stretch>
        </p:blipFill>
        <p:spPr bwMode="auto">
          <a:xfrm>
            <a:off x="5214938" y="428625"/>
            <a:ext cx="1714500" cy="1285875"/>
          </a:xfrm>
          <a:prstGeom prst="rect">
            <a:avLst/>
          </a:prstGeom>
          <a:noFill/>
          <a:ln w="9525">
            <a:noFill/>
            <a:miter lim="800000"/>
            <a:headEnd/>
            <a:tailEnd/>
          </a:ln>
        </p:spPr>
      </p:pic>
      <p:pic>
        <p:nvPicPr>
          <p:cNvPr id="19459" name="Picture 3" descr="http://en.wikipedia.org/skins-1.5/common/images/magnify-clip.png">
            <a:hlinkClick r:id="rId2" tooltip="Enlarge"/>
          </p:cNvPr>
          <p:cNvPicPr>
            <a:picLocks noChangeAspect="1" noChangeArrowheads="1"/>
          </p:cNvPicPr>
          <p:nvPr/>
        </p:nvPicPr>
        <p:blipFill>
          <a:blip r:embed="rId4"/>
          <a:srcRect/>
          <a:stretch>
            <a:fillRect/>
          </a:stretch>
        </p:blipFill>
        <p:spPr bwMode="auto">
          <a:xfrm>
            <a:off x="155575" y="-119063"/>
            <a:ext cx="142875" cy="104775"/>
          </a:xfrm>
          <a:prstGeom prst="rect">
            <a:avLst/>
          </a:prstGeom>
          <a:noFill/>
          <a:ln w="9525">
            <a:noFill/>
            <a:miter lim="800000"/>
            <a:headEnd/>
            <a:tailEnd/>
          </a:ln>
        </p:spPr>
      </p:pic>
      <p:sp>
        <p:nvSpPr>
          <p:cNvPr id="19460" name="Rectângulo 6"/>
          <p:cNvSpPr>
            <a:spLocks noChangeArrowheads="1"/>
          </p:cNvSpPr>
          <p:nvPr/>
        </p:nvSpPr>
        <p:spPr bwMode="auto">
          <a:xfrm>
            <a:off x="928688" y="1928813"/>
            <a:ext cx="7215187" cy="4494212"/>
          </a:xfrm>
          <a:prstGeom prst="rect">
            <a:avLst/>
          </a:prstGeom>
          <a:noFill/>
          <a:ln w="9525">
            <a:noFill/>
            <a:miter lim="800000"/>
            <a:headEnd/>
            <a:tailEnd/>
          </a:ln>
        </p:spPr>
        <p:txBody>
          <a:bodyPr>
            <a:spAutoFit/>
          </a:bodyPr>
          <a:lstStyle/>
          <a:p>
            <a:r>
              <a:rPr lang="en-GB" sz="1100">
                <a:cs typeface="Arial" charset="0"/>
              </a:rPr>
              <a:t>Main art</a:t>
            </a:r>
            <a:r>
              <a:rPr lang="en-GB" sz="1100">
                <a:cs typeface="Arial" charset="0"/>
                <a:hlinkClick r:id="rId2"/>
              </a:rPr>
              <a:t>icles: Transport in France and Rail transport in France</a:t>
            </a:r>
          </a:p>
          <a:p>
            <a:pPr eaLnBrk="0" hangingPunct="0"/>
            <a:r>
              <a:rPr lang="en-GB" sz="1100" u="sng">
                <a:cs typeface="Arial" charset="0"/>
                <a:hlinkClick r:id="rId2"/>
              </a:rPr>
              <a:t>  </a:t>
            </a:r>
            <a:r>
              <a:rPr lang="en-GB" sz="1100" u="sng">
                <a:cs typeface="Arial" charset="0"/>
                <a:hlinkClick r:id="rId2" tooltip="Enlarge"/>
              </a:rPr>
              <a:t> </a:t>
            </a:r>
            <a:endParaRPr lang="en-GB" sz="1100">
              <a:cs typeface="Arial" charset="0"/>
            </a:endParaRPr>
          </a:p>
          <a:p>
            <a:pPr eaLnBrk="0" hangingPunct="0"/>
            <a:r>
              <a:rPr lang="en-GB" sz="1100" u="sng">
                <a:cs typeface="Arial" charset="0"/>
              </a:rPr>
              <a:t>A </a:t>
            </a:r>
            <a:r>
              <a:rPr lang="en-GB" sz="1100" u="sng">
                <a:cs typeface="Arial" charset="0"/>
                <a:hlinkClick r:id="rId5" tooltip="SNCF TGV Sud-Est"/>
              </a:rPr>
              <a:t>TGV Sud-Est</a:t>
            </a:r>
            <a:r>
              <a:rPr lang="en-GB" sz="1100" u="sng">
                <a:cs typeface="Arial" charset="0"/>
              </a:rPr>
              <a:t>.</a:t>
            </a:r>
          </a:p>
          <a:p>
            <a:pPr eaLnBrk="0" hangingPunct="0"/>
            <a:r>
              <a:rPr lang="en-GB" sz="1100" u="sng">
                <a:cs typeface="Arial" charset="0"/>
              </a:rPr>
              <a:t>The </a:t>
            </a:r>
            <a:r>
              <a:rPr lang="en-GB" sz="1100" u="sng">
                <a:cs typeface="Arial" charset="0"/>
                <a:hlinkClick r:id="rId6" tooltip="Railway"/>
              </a:rPr>
              <a:t>railway</a:t>
            </a:r>
            <a:r>
              <a:rPr lang="en-GB" sz="1100">
                <a:cs typeface="Arial" charset="0"/>
              </a:rPr>
              <a:t> network of France, which stretches 31,840 kilometres (19,784 mi) is the most extensive in Western Europe. It is operated by the </a:t>
            </a:r>
            <a:r>
              <a:rPr lang="en-GB" sz="1100" u="sng">
                <a:cs typeface="Arial" charset="0"/>
                <a:hlinkClick r:id="rId7" tooltip="SNCF"/>
              </a:rPr>
              <a:t>SNCF</a:t>
            </a:r>
            <a:r>
              <a:rPr lang="en-GB" sz="1100" u="sng">
                <a:cs typeface="Arial" charset="0"/>
              </a:rPr>
              <a:t>, and high-speed trains include the </a:t>
            </a:r>
            <a:r>
              <a:rPr lang="en-GB" sz="1100" u="sng">
                <a:cs typeface="Arial" charset="0"/>
                <a:hlinkClick r:id="rId8" tooltip="Thalys"/>
              </a:rPr>
              <a:t>Thalys</a:t>
            </a:r>
            <a:r>
              <a:rPr lang="en-GB" sz="1100" u="sng">
                <a:cs typeface="Arial" charset="0"/>
              </a:rPr>
              <a:t>, the </a:t>
            </a:r>
            <a:r>
              <a:rPr lang="en-GB" sz="1100" u="sng">
                <a:cs typeface="Arial" charset="0"/>
                <a:hlinkClick r:id="rId9" tooltip="Eurostar"/>
              </a:rPr>
              <a:t>Eurostar</a:t>
            </a:r>
            <a:r>
              <a:rPr lang="en-GB" sz="1100" u="sng">
                <a:cs typeface="Arial" charset="0"/>
              </a:rPr>
              <a:t> and </a:t>
            </a:r>
            <a:r>
              <a:rPr lang="en-GB" sz="1100" u="sng">
                <a:cs typeface="Arial" charset="0"/>
                <a:hlinkClick r:id="rId10" tooltip="TGV"/>
              </a:rPr>
              <a:t>TGV</a:t>
            </a:r>
            <a:r>
              <a:rPr lang="en-GB" sz="1100" u="sng">
                <a:cs typeface="Arial" charset="0"/>
              </a:rPr>
              <a:t>, which travels at 320 km/h (199 mph) in commercial use. The </a:t>
            </a:r>
            <a:r>
              <a:rPr lang="en-GB" sz="1100" u="sng">
                <a:cs typeface="Arial" charset="0"/>
                <a:hlinkClick r:id="rId9" tooltip="Eurostar"/>
              </a:rPr>
              <a:t>Eurostar</a:t>
            </a:r>
            <a:r>
              <a:rPr lang="en-GB" sz="1100" u="sng">
                <a:cs typeface="Arial" charset="0"/>
              </a:rPr>
              <a:t>, along with the </a:t>
            </a:r>
            <a:r>
              <a:rPr lang="en-GB" sz="1100" u="sng">
                <a:cs typeface="Arial" charset="0"/>
                <a:hlinkClick r:id="rId11" tooltip="Eurotunnel Shuttle"/>
              </a:rPr>
              <a:t>Eurotunnel Shuttle</a:t>
            </a:r>
            <a:r>
              <a:rPr lang="en-GB" sz="1100" u="sng">
                <a:cs typeface="Arial" charset="0"/>
              </a:rPr>
              <a:t>, connects with the United Kingdom through the </a:t>
            </a:r>
            <a:r>
              <a:rPr lang="en-GB" sz="1100" u="sng">
                <a:cs typeface="Arial" charset="0"/>
                <a:hlinkClick r:id="rId12" tooltip="Channel Tunnel"/>
              </a:rPr>
              <a:t>Channel Tunnel</a:t>
            </a:r>
            <a:r>
              <a:rPr lang="en-GB" sz="1100" u="sng">
                <a:cs typeface="Arial" charset="0"/>
              </a:rPr>
              <a:t>. Rail connections exist to all other neighbouring countries in Europe, except </a:t>
            </a:r>
            <a:r>
              <a:rPr lang="en-GB" sz="1100" u="sng">
                <a:cs typeface="Arial" charset="0"/>
                <a:hlinkClick r:id="rId13" tooltip="Andorra"/>
              </a:rPr>
              <a:t>Andorra</a:t>
            </a:r>
            <a:r>
              <a:rPr lang="en-GB" sz="1100" u="sng">
                <a:cs typeface="Arial" charset="0"/>
              </a:rPr>
              <a:t>. Intra-urban connections are also well developed with both </a:t>
            </a:r>
            <a:r>
              <a:rPr lang="en-GB" sz="1100" u="sng">
                <a:cs typeface="Arial" charset="0"/>
                <a:hlinkClick r:id="rId14" tooltip="Rapid transit"/>
              </a:rPr>
              <a:t>underground services</a:t>
            </a:r>
            <a:r>
              <a:rPr lang="en-GB" sz="1100" u="sng">
                <a:cs typeface="Arial" charset="0"/>
              </a:rPr>
              <a:t> and </a:t>
            </a:r>
            <a:r>
              <a:rPr lang="en-GB" sz="1100" u="sng">
                <a:cs typeface="Arial" charset="0"/>
                <a:hlinkClick r:id="rId15" tooltip="Tram"/>
              </a:rPr>
              <a:t>tramway</a:t>
            </a:r>
            <a:r>
              <a:rPr lang="en-GB" sz="1100" u="sng">
                <a:cs typeface="Arial" charset="0"/>
              </a:rPr>
              <a:t> services complementing </a:t>
            </a:r>
            <a:r>
              <a:rPr lang="en-GB" sz="1100" u="sng">
                <a:cs typeface="Arial" charset="0"/>
                <a:hlinkClick r:id="rId16" tooltip="Bus"/>
              </a:rPr>
              <a:t>bus</a:t>
            </a:r>
            <a:r>
              <a:rPr lang="en-GB" sz="1100" u="sng">
                <a:cs typeface="Arial" charset="0"/>
              </a:rPr>
              <a:t> services.</a:t>
            </a:r>
          </a:p>
          <a:p>
            <a:pPr eaLnBrk="0" hangingPunct="0"/>
            <a:r>
              <a:rPr lang="en-GB" sz="1100" u="sng">
                <a:cs typeface="Arial" charset="0"/>
              </a:rPr>
              <a:t>There are approximately 893,300 kilometres (555,071 mi) of serviceable roadway in France. The Paris region is enveloped with the most dense network of roads and highways that connect it with virtually all parts of the country. French roads also handle substantial international traffic, connecting with cities in neighboring Belgium, Spain, Andorra, Monaco, Switzerland, Germany and Italy. There is no annual registration fee or road tax; however, motorway usage is through tolls except in the vicinity of large communes. The new car market is dominated by domestic brands such as </a:t>
            </a:r>
            <a:r>
              <a:rPr lang="en-GB" sz="1100" u="sng">
                <a:cs typeface="Arial" charset="0"/>
                <a:hlinkClick r:id="rId17" tooltip="Renault"/>
              </a:rPr>
              <a:t>Renault</a:t>
            </a:r>
            <a:r>
              <a:rPr lang="en-GB" sz="1100" u="sng">
                <a:cs typeface="Arial" charset="0"/>
              </a:rPr>
              <a:t> (27% of cars sold in France in 2003), </a:t>
            </a:r>
            <a:r>
              <a:rPr lang="en-GB" sz="1100" u="sng">
                <a:cs typeface="Arial" charset="0"/>
                <a:hlinkClick r:id="rId18" tooltip="Peugeot"/>
              </a:rPr>
              <a:t>Peugeot</a:t>
            </a:r>
            <a:r>
              <a:rPr lang="en-GB" sz="1100" u="sng">
                <a:cs typeface="Arial" charset="0"/>
              </a:rPr>
              <a:t> (20.1%) and </a:t>
            </a:r>
            <a:r>
              <a:rPr lang="en-GB" sz="1100" u="sng">
                <a:cs typeface="Arial" charset="0"/>
                <a:hlinkClick r:id="rId19" tooltip="Citroën"/>
              </a:rPr>
              <a:t>Citroën</a:t>
            </a:r>
            <a:r>
              <a:rPr lang="en-GB" sz="1100" u="sng">
                <a:cs typeface="Arial" charset="0"/>
              </a:rPr>
              <a:t> (13.5%).</a:t>
            </a:r>
            <a:r>
              <a:rPr lang="en-GB" sz="1100" u="sng" baseline="30000">
                <a:cs typeface="Arial" charset="0"/>
              </a:rPr>
              <a:t>[35]</a:t>
            </a:r>
            <a:r>
              <a:rPr lang="en-GB" sz="1100" u="sng">
                <a:cs typeface="Arial" charset="0"/>
              </a:rPr>
              <a:t> Over 70% of new cars sold in 2004 had </a:t>
            </a:r>
            <a:r>
              <a:rPr lang="en-GB" sz="1100" u="sng">
                <a:cs typeface="Arial" charset="0"/>
                <a:hlinkClick r:id="rId20" tooltip="Diesel engine"/>
              </a:rPr>
              <a:t>diesel engines</a:t>
            </a:r>
            <a:r>
              <a:rPr lang="en-GB" sz="1100" u="sng">
                <a:cs typeface="Arial" charset="0"/>
              </a:rPr>
              <a:t>, far more than contained </a:t>
            </a:r>
            <a:r>
              <a:rPr lang="en-GB" sz="1100" u="sng">
                <a:cs typeface="Arial" charset="0"/>
                <a:hlinkClick r:id="rId21" tooltip="Petrol"/>
              </a:rPr>
              <a:t>petrol</a:t>
            </a:r>
            <a:r>
              <a:rPr lang="en-GB" sz="1100">
                <a:cs typeface="Arial" charset="0"/>
              </a:rPr>
              <a:t> or </a:t>
            </a:r>
            <a:r>
              <a:rPr lang="en-GB" sz="1100" u="sng">
                <a:cs typeface="Arial" charset="0"/>
                <a:hlinkClick r:id="rId22" tooltip="Liquified petroleum gas"/>
              </a:rPr>
              <a:t>LPG</a:t>
            </a:r>
            <a:r>
              <a:rPr lang="en-GB" sz="1100">
                <a:cs typeface="Arial" charset="0"/>
              </a:rPr>
              <a:t> engines.</a:t>
            </a:r>
            <a:r>
              <a:rPr lang="en-GB" sz="1100" u="sng" baseline="30000">
                <a:cs typeface="Arial" charset="0"/>
              </a:rPr>
              <a:t>[36]</a:t>
            </a:r>
            <a:r>
              <a:rPr lang="en-GB" sz="1100" u="sng">
                <a:cs typeface="Arial" charset="0"/>
              </a:rPr>
              <a:t> France possesses the world's tallest road bridge: the </a:t>
            </a:r>
            <a:r>
              <a:rPr lang="en-GB" sz="1100" u="sng">
                <a:cs typeface="Arial" charset="0"/>
                <a:hlinkClick r:id="rId23" tooltip="Millau Viaduct"/>
              </a:rPr>
              <a:t>Millau Viaduct</a:t>
            </a:r>
            <a:r>
              <a:rPr lang="en-GB" sz="1100" u="sng">
                <a:cs typeface="Arial" charset="0"/>
              </a:rPr>
              <a:t>, and has built many important bridges such as the </a:t>
            </a:r>
            <a:r>
              <a:rPr lang="en-GB" sz="1100" u="sng">
                <a:cs typeface="Arial" charset="0"/>
                <a:hlinkClick r:id="rId24" tooltip="Pont de Normandie"/>
              </a:rPr>
              <a:t>Pont de Normandie</a:t>
            </a:r>
            <a:r>
              <a:rPr lang="en-GB" sz="1100" u="sng">
                <a:cs typeface="Arial" charset="0"/>
              </a:rPr>
              <a:t>.</a:t>
            </a:r>
          </a:p>
          <a:p>
            <a:pPr eaLnBrk="0" hangingPunct="0"/>
            <a:r>
              <a:rPr lang="en-GB" sz="1100" u="sng">
                <a:cs typeface="Arial" charset="0"/>
              </a:rPr>
              <a:t>There are approximately 478 </a:t>
            </a:r>
            <a:r>
              <a:rPr lang="en-GB" sz="1100" u="sng">
                <a:cs typeface="Arial" charset="0"/>
                <a:hlinkClick r:id="rId25" tooltip="List of airports in France"/>
              </a:rPr>
              <a:t>airports</a:t>
            </a:r>
            <a:r>
              <a:rPr lang="en-GB" sz="1100" u="sng">
                <a:cs typeface="Arial" charset="0"/>
              </a:rPr>
              <a:t> in France, including landing fields. </a:t>
            </a:r>
            <a:r>
              <a:rPr lang="en-GB" sz="1100" u="sng">
                <a:cs typeface="Arial" charset="0"/>
                <a:hlinkClick r:id="rId26" tooltip="Paris-Charles de Gaulle Airport"/>
              </a:rPr>
              <a:t>Paris-Charles de Gaulle Airport</a:t>
            </a:r>
            <a:r>
              <a:rPr lang="en-GB" sz="1100" u="sng">
                <a:cs typeface="Arial" charset="0"/>
              </a:rPr>
              <a:t> located in the vicinity of </a:t>
            </a:r>
            <a:r>
              <a:rPr lang="en-GB" sz="1100" u="sng">
                <a:cs typeface="Arial" charset="0"/>
                <a:hlinkClick r:id="rId27" tooltip="Paris"/>
              </a:rPr>
              <a:t>Paris</a:t>
            </a:r>
            <a:r>
              <a:rPr lang="en-GB" sz="1100" u="sng">
                <a:cs typeface="Arial" charset="0"/>
              </a:rPr>
              <a:t> is the largest and busiest airport in the country, handling the vast majority of popular and commercial traffic of the country and connecting Paris with virtually all major cities across the world. </a:t>
            </a:r>
            <a:r>
              <a:rPr lang="en-GB" sz="1100" u="sng">
                <a:cs typeface="Arial" charset="0"/>
                <a:hlinkClick r:id="rId28" tooltip="Air France"/>
              </a:rPr>
              <a:t>Air France</a:t>
            </a:r>
            <a:r>
              <a:rPr lang="en-GB" sz="1100" u="sng">
                <a:cs typeface="Arial" charset="0"/>
              </a:rPr>
              <a:t> is the national carrier airline, although numerous private airline companies provide domestic and international travel services. There are ten major ports in France, the largest of which is in </a:t>
            </a:r>
            <a:r>
              <a:rPr lang="en-GB" sz="1100" u="sng">
                <a:cs typeface="Arial" charset="0"/>
                <a:hlinkClick r:id="rId29" tooltip="Marseille"/>
              </a:rPr>
              <a:t>Marseille</a:t>
            </a:r>
            <a:r>
              <a:rPr lang="en-GB" sz="1100" u="sng">
                <a:cs typeface="Arial" charset="0"/>
              </a:rPr>
              <a:t>, which also is the largest bordering the Mediterranean Sea. 14,932 kilometres (9,278 mi) of waterways traverse France including the </a:t>
            </a:r>
            <a:r>
              <a:rPr lang="en-GB" sz="1100" u="sng">
                <a:cs typeface="Arial" charset="0"/>
                <a:hlinkClick r:id="rId30" tooltip="Canal du Midi"/>
              </a:rPr>
              <a:t>Canal du Midi</a:t>
            </a:r>
            <a:r>
              <a:rPr lang="en-GB" sz="1100" u="sng">
                <a:cs typeface="Arial" charset="0"/>
              </a:rPr>
              <a:t> which connects the Mediterranean Sea to the Atlantic Ocean through the </a:t>
            </a:r>
            <a:r>
              <a:rPr lang="en-GB" sz="1100" u="sng">
                <a:cs typeface="Arial" charset="0"/>
                <a:hlinkClick r:id="rId31" tooltip="Garonne"/>
              </a:rPr>
              <a:t>Garonne</a:t>
            </a:r>
            <a:r>
              <a:rPr lang="en-GB" sz="1100" u="sng">
                <a:cs typeface="Arial" charset="0"/>
              </a:rPr>
              <a:t> river.</a:t>
            </a:r>
            <a:endParaRPr lang="en-GB" sz="1100" b="1" u="sng">
              <a:cs typeface="Arial" charset="0"/>
            </a:endParaRPr>
          </a:p>
          <a:p>
            <a:pPr eaLnBrk="0" hangingPunct="0"/>
            <a:r>
              <a:rPr lang="en-GB" sz="1100" b="1" u="sng">
                <a:cs typeface="Arial" charset="0"/>
              </a:rPr>
              <a:t>Administrative divisions</a:t>
            </a:r>
          </a:p>
        </p:txBody>
      </p:sp>
      <p:sp>
        <p:nvSpPr>
          <p:cNvPr id="19462" name="Text Box 6"/>
          <p:cNvSpPr txBox="1">
            <a:spLocks noChangeArrowheads="1"/>
          </p:cNvSpPr>
          <p:nvPr/>
        </p:nvSpPr>
        <p:spPr bwMode="auto">
          <a:xfrm>
            <a:off x="827088" y="476250"/>
            <a:ext cx="3240087" cy="641350"/>
          </a:xfrm>
          <a:prstGeom prst="rect">
            <a:avLst/>
          </a:prstGeom>
          <a:noFill/>
          <a:ln w="9525">
            <a:noFill/>
            <a:miter lim="800000"/>
            <a:headEnd/>
            <a:tailEnd/>
          </a:ln>
          <a:effectLst/>
        </p:spPr>
        <p:txBody>
          <a:bodyPr>
            <a:spAutoFit/>
          </a:bodyPr>
          <a:lstStyle/>
          <a:p>
            <a:pPr>
              <a:spcBef>
                <a:spcPct val="50000"/>
              </a:spcBef>
            </a:pPr>
            <a:r>
              <a:rPr lang="pt-PT" sz="3600">
                <a:solidFill>
                  <a:schemeClr val="folHlink"/>
                </a:solidFill>
              </a:rPr>
              <a:t>Curiosities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ergia">
  <a:themeElements>
    <a:clrScheme name="Energia">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Energia">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Energia">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44</TotalTime>
  <Words>422</Words>
  <Application>Microsoft Office PowerPoint</Application>
  <PresentationFormat>On-screen Show (4:3)</PresentationFormat>
  <Paragraphs>29</Paragraphs>
  <Slides>8</Slides>
  <Notes>0</Notes>
  <HiddenSlides>0</HiddenSlides>
  <MMClips>0</MMClips>
  <ScaleCrop>false</ScaleCrop>
  <HeadingPairs>
    <vt:vector size="6" baseType="variant">
      <vt:variant>
        <vt:lpstr>Tipos de letra usados</vt:lpstr>
      </vt:variant>
      <vt:variant>
        <vt:i4>5</vt:i4>
      </vt:variant>
      <vt:variant>
        <vt:lpstr>Modelo de apresentação</vt:lpstr>
      </vt:variant>
      <vt:variant>
        <vt:i4>7</vt:i4>
      </vt:variant>
      <vt:variant>
        <vt:lpstr>Títulos dos diapositivos</vt:lpstr>
      </vt:variant>
      <vt:variant>
        <vt:i4>8</vt:i4>
      </vt:variant>
    </vt:vector>
  </HeadingPairs>
  <TitlesOfParts>
    <vt:vector size="20" baseType="lpstr">
      <vt:lpstr>Arial</vt:lpstr>
      <vt:lpstr>Century Gothic</vt:lpstr>
      <vt:lpstr>Wingdings 2</vt:lpstr>
      <vt:lpstr>Verdana</vt:lpstr>
      <vt:lpstr>Calibri</vt:lpstr>
      <vt:lpstr>Energia</vt:lpstr>
      <vt:lpstr>Energia</vt:lpstr>
      <vt:lpstr>Energia</vt:lpstr>
      <vt:lpstr>Energia</vt:lpstr>
      <vt:lpstr>Energia</vt:lpstr>
      <vt:lpstr>Energia</vt:lpstr>
      <vt:lpstr>Energia</vt:lpstr>
      <vt:lpstr>Diapositivo 1</vt:lpstr>
      <vt:lpstr>Diapositivo 2</vt:lpstr>
      <vt:lpstr>Diapositivo 3</vt:lpstr>
      <vt:lpstr>Diapositivo 4</vt:lpstr>
      <vt:lpstr>Diapositivo 5</vt:lpstr>
      <vt:lpstr>Diapositivo 6</vt:lpstr>
      <vt:lpstr>Diapositivo 7</vt:lpstr>
      <vt:lpstr>Diapositivo 8</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Country : France</dc:title>
  <dc:creator>Joow 8')</dc:creator>
  <cp:lastModifiedBy>Guida</cp:lastModifiedBy>
  <cp:revision>6</cp:revision>
  <dcterms:created xsi:type="dcterms:W3CDTF">2009-11-10T08:53:47Z</dcterms:created>
  <dcterms:modified xsi:type="dcterms:W3CDTF">2009-11-11T11:10:06Z</dcterms:modified>
</cp:coreProperties>
</file>